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 ContentType="image/t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98" r:id="rId2"/>
    <p:sldId id="260" r:id="rId3"/>
    <p:sldId id="258" r:id="rId4"/>
    <p:sldId id="272" r:id="rId5"/>
    <p:sldId id="265" r:id="rId6"/>
    <p:sldId id="291" r:id="rId7"/>
    <p:sldId id="288" r:id="rId8"/>
    <p:sldId id="281" r:id="rId9"/>
    <p:sldId id="302" r:id="rId10"/>
    <p:sldId id="300" r:id="rId11"/>
    <p:sldId id="301" r:id="rId12"/>
    <p:sldId id="303" r:id="rId13"/>
    <p:sldId id="309" r:id="rId14"/>
    <p:sldId id="310" r:id="rId15"/>
    <p:sldId id="311" r:id="rId16"/>
    <p:sldId id="312" r:id="rId17"/>
    <p:sldId id="313" r:id="rId18"/>
    <p:sldId id="314" r:id="rId19"/>
    <p:sldId id="315" r:id="rId20"/>
    <p:sldId id="316" r:id="rId21"/>
    <p:sldId id="317" r:id="rId22"/>
    <p:sldId id="318" r:id="rId23"/>
    <p:sldId id="263" r:id="rId24"/>
    <p:sldId id="319" r:id="rId25"/>
    <p:sldId id="266" r:id="rId26"/>
    <p:sldId id="304" r:id="rId27"/>
    <p:sldId id="305" r:id="rId28"/>
    <p:sldId id="306" r:id="rId29"/>
    <p:sldId id="307" r:id="rId30"/>
    <p:sldId id="308" r:id="rId31"/>
    <p:sldId id="29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88F8"/>
    <a:srgbClr val="69AE58"/>
    <a:srgbClr val="EC5D56"/>
    <a:srgbClr val="E9B841"/>
    <a:srgbClr val="FF0100"/>
    <a:srgbClr val="CCD6F4"/>
    <a:srgbClr val="092074"/>
    <a:srgbClr val="EC5C29"/>
    <a:srgbClr val="005D32"/>
    <a:srgbClr val="265D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599" autoAdjust="0"/>
    <p:restoredTop sz="94660"/>
  </p:normalViewPr>
  <p:slideViewPr>
    <p:cSldViewPr snapToGrid="0">
      <p:cViewPr varScale="1">
        <p:scale>
          <a:sx n="114" d="100"/>
          <a:sy n="114" d="100"/>
        </p:scale>
        <p:origin x="666"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982E09-B1D6-4E5D-8195-C2647356F40C}" type="datetimeFigureOut">
              <a:rPr lang="en-US" smtClean="0"/>
              <a:t>9/13/2023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454C53-EEAE-4076-A388-0116446DB84B}" type="slidenum">
              <a:rPr lang="en-US" smtClean="0"/>
              <a:t>‹#›</a:t>
            </a:fld>
            <a:endParaRPr lang="en-US"/>
          </a:p>
        </p:txBody>
      </p:sp>
    </p:spTree>
    <p:extLst>
      <p:ext uri="{BB962C8B-B14F-4D97-AF65-F5344CB8AC3E}">
        <p14:creationId xmlns:p14="http://schemas.microsoft.com/office/powerpoint/2010/main" val="39348071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https://www.youtube.com/watch?v=BNNcpAcF0GM</a:t>
            </a:r>
          </a:p>
        </p:txBody>
      </p:sp>
      <p:sp>
        <p:nvSpPr>
          <p:cNvPr id="4" name="Slide Number Placeholder 3"/>
          <p:cNvSpPr>
            <a:spLocks noGrp="1"/>
          </p:cNvSpPr>
          <p:nvPr>
            <p:ph type="sldNum" sz="quarter" idx="5"/>
          </p:nvPr>
        </p:nvSpPr>
        <p:spPr/>
        <p:txBody>
          <a:bodyPr/>
          <a:lstStyle/>
          <a:p>
            <a:fld id="{2338DE1A-DE83-440B-9CED-1FEB9E0A6AF6}" type="slidenum">
              <a:rPr lang="en-US" smtClean="0"/>
              <a:t>16</a:t>
            </a:fld>
            <a:endParaRPr lang="en-US"/>
          </a:p>
        </p:txBody>
      </p:sp>
    </p:spTree>
    <p:extLst>
      <p:ext uri="{BB962C8B-B14F-4D97-AF65-F5344CB8AC3E}">
        <p14:creationId xmlns:p14="http://schemas.microsoft.com/office/powerpoint/2010/main" val="952479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https://www.youtube.com/watch?v=mdA2sByFX1I</a:t>
            </a:r>
          </a:p>
        </p:txBody>
      </p:sp>
      <p:sp>
        <p:nvSpPr>
          <p:cNvPr id="4" name="Slide Number Placeholder 3"/>
          <p:cNvSpPr>
            <a:spLocks noGrp="1"/>
          </p:cNvSpPr>
          <p:nvPr>
            <p:ph type="sldNum" sz="quarter" idx="5"/>
          </p:nvPr>
        </p:nvSpPr>
        <p:spPr/>
        <p:txBody>
          <a:bodyPr/>
          <a:lstStyle/>
          <a:p>
            <a:fld id="{2338DE1A-DE83-440B-9CED-1FEB9E0A6AF6}" type="slidenum">
              <a:rPr lang="en-US" smtClean="0"/>
              <a:t>20</a:t>
            </a:fld>
            <a:endParaRPr lang="en-US"/>
          </a:p>
        </p:txBody>
      </p:sp>
    </p:spTree>
    <p:extLst>
      <p:ext uri="{BB962C8B-B14F-4D97-AF65-F5344CB8AC3E}">
        <p14:creationId xmlns:p14="http://schemas.microsoft.com/office/powerpoint/2010/main" val="18096114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4688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75B95FDC-B131-41D4-B71C-02EDA7121D44}"/>
              </a:ext>
            </a:extLst>
          </p:cNvPr>
          <p:cNvSpPr/>
          <p:nvPr userDrawn="1"/>
        </p:nvSpPr>
        <p:spPr>
          <a:xfrm>
            <a:off x="8952805" y="-695893"/>
            <a:ext cx="3925981" cy="3925981"/>
          </a:xfrm>
          <a:custGeom>
            <a:avLst/>
            <a:gdLst>
              <a:gd name="connsiteX0" fmla="*/ 744583 w 1489166"/>
              <a:gd name="connsiteY0" fmla="*/ 0 h 1489166"/>
              <a:gd name="connsiteX1" fmla="*/ 1489166 w 1489166"/>
              <a:gd name="connsiteY1" fmla="*/ 744583 h 1489166"/>
              <a:gd name="connsiteX2" fmla="*/ 744583 w 1489166"/>
              <a:gd name="connsiteY2" fmla="*/ 1489166 h 1489166"/>
              <a:gd name="connsiteX3" fmla="*/ 0 w 1489166"/>
              <a:gd name="connsiteY3" fmla="*/ 744583 h 1489166"/>
              <a:gd name="connsiteX4" fmla="*/ 744583 w 1489166"/>
              <a:gd name="connsiteY4" fmla="*/ 0 h 1489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9166" h="1489166">
                <a:moveTo>
                  <a:pt x="744583" y="0"/>
                </a:moveTo>
                <a:cubicBezTo>
                  <a:pt x="1155805" y="0"/>
                  <a:pt x="1489166" y="333361"/>
                  <a:pt x="1489166" y="744583"/>
                </a:cubicBezTo>
                <a:cubicBezTo>
                  <a:pt x="1489166" y="1155805"/>
                  <a:pt x="1155805" y="1489166"/>
                  <a:pt x="744583" y="1489166"/>
                </a:cubicBezTo>
                <a:cubicBezTo>
                  <a:pt x="333361" y="1489166"/>
                  <a:pt x="0" y="1155805"/>
                  <a:pt x="0" y="744583"/>
                </a:cubicBezTo>
                <a:cubicBezTo>
                  <a:pt x="0" y="333361"/>
                  <a:pt x="333361" y="0"/>
                  <a:pt x="744583" y="0"/>
                </a:cubicBezTo>
                <a:close/>
              </a:path>
            </a:pathLst>
          </a:custGeom>
          <a:noFill/>
          <a:ln w="28575">
            <a:solidFill>
              <a:schemeClr val="accent1"/>
            </a:solidFill>
            <a:prstDash val="dash"/>
          </a:ln>
          <a:effectLst>
            <a:outerShdw blurRad="1193800" dist="3937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3" name="Picture Placeholder 2">
            <a:extLst>
              <a:ext uri="{FF2B5EF4-FFF2-40B4-BE49-F238E27FC236}">
                <a16:creationId xmlns:a16="http://schemas.microsoft.com/office/drawing/2014/main" id="{ABFF518F-8B06-4421-A703-CF20C77C87BA}"/>
              </a:ext>
            </a:extLst>
          </p:cNvPr>
          <p:cNvSpPr>
            <a:spLocks noGrp="1"/>
          </p:cNvSpPr>
          <p:nvPr>
            <p:ph type="pic" sz="quarter" idx="14"/>
          </p:nvPr>
        </p:nvSpPr>
        <p:spPr>
          <a:xfrm>
            <a:off x="9317451" y="-296882"/>
            <a:ext cx="3174200" cy="3174200"/>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26" name="Graphic 38">
            <a:extLst>
              <a:ext uri="{FF2B5EF4-FFF2-40B4-BE49-F238E27FC236}">
                <a16:creationId xmlns:a16="http://schemas.microsoft.com/office/drawing/2014/main" id="{D0AF01C2-303A-4B50-98EF-6A6025B8244B}"/>
              </a:ext>
            </a:extLst>
          </p:cNvPr>
          <p:cNvGrpSpPr/>
          <p:nvPr userDrawn="1"/>
        </p:nvGrpSpPr>
        <p:grpSpPr>
          <a:xfrm flipH="1">
            <a:off x="10791495" y="654282"/>
            <a:ext cx="796949" cy="442079"/>
            <a:chOff x="6495821" y="1090764"/>
            <a:chExt cx="1407277" cy="780637"/>
          </a:xfrm>
        </p:grpSpPr>
        <p:sp>
          <p:nvSpPr>
            <p:cNvPr id="27" name="Graphic 38">
              <a:extLst>
                <a:ext uri="{FF2B5EF4-FFF2-40B4-BE49-F238E27FC236}">
                  <a16:creationId xmlns:a16="http://schemas.microsoft.com/office/drawing/2014/main" id="{555BF398-6F6B-4D10-860E-06860DBB7356}"/>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38DCAC27-45E4-48FE-A2BE-57EB20CEE67B}"/>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04EA328C-CB94-47C2-949C-2234715F0EB1}"/>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4CF17883-142A-4B58-A09A-221EE4E5E431}"/>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BD07B5EF-1918-4A1C-BFE9-E92FF1819C34}"/>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2698549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80B1498-5CA9-4489-BF30-3D2BA126A00A}"/>
              </a:ext>
            </a:extLst>
          </p:cNvPr>
          <p:cNvSpPr/>
          <p:nvPr userDrawn="1"/>
        </p:nvSpPr>
        <p:spPr>
          <a:xfrm>
            <a:off x="1243699" y="763502"/>
            <a:ext cx="2871099" cy="1606732"/>
          </a:xfrm>
          <a:prstGeom prst="roundRect">
            <a:avLst>
              <a:gd name="adj" fmla="val 6787"/>
            </a:avLst>
          </a:prstGeom>
          <a:solidFill>
            <a:schemeClr val="accent1"/>
          </a:solidFill>
          <a:ln>
            <a:noFill/>
          </a:ln>
          <a:effectLst>
            <a:outerShdw blurRad="292100" dist="152400" dir="54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8" name="Picture Placeholder 7">
            <a:extLst>
              <a:ext uri="{FF2B5EF4-FFF2-40B4-BE49-F238E27FC236}">
                <a16:creationId xmlns:a16="http://schemas.microsoft.com/office/drawing/2014/main" id="{3E9028EF-805B-469E-9C49-77338DD81AC4}"/>
              </a:ext>
            </a:extLst>
          </p:cNvPr>
          <p:cNvSpPr>
            <a:spLocks noGrp="1"/>
          </p:cNvSpPr>
          <p:nvPr userDrawn="1">
            <p:ph type="pic" sz="quarter" idx="15"/>
          </p:nvPr>
        </p:nvSpPr>
        <p:spPr>
          <a:xfrm>
            <a:off x="4273168" y="2548605"/>
            <a:ext cx="3669049" cy="2872481"/>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9" name="Picture Placeholder 8">
            <a:extLst>
              <a:ext uri="{FF2B5EF4-FFF2-40B4-BE49-F238E27FC236}">
                <a16:creationId xmlns:a16="http://schemas.microsoft.com/office/drawing/2014/main" id="{38521667-1494-408A-A54C-6DB0F5CA4850}"/>
              </a:ext>
            </a:extLst>
          </p:cNvPr>
          <p:cNvSpPr>
            <a:spLocks noGrp="1"/>
          </p:cNvSpPr>
          <p:nvPr userDrawn="1">
            <p:ph type="pic" sz="quarter" idx="16"/>
          </p:nvPr>
        </p:nvSpPr>
        <p:spPr>
          <a:xfrm>
            <a:off x="8100587" y="2548605"/>
            <a:ext cx="2384279" cy="1866641"/>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10" name="Picture Placeholder 9">
            <a:extLst>
              <a:ext uri="{FF2B5EF4-FFF2-40B4-BE49-F238E27FC236}">
                <a16:creationId xmlns:a16="http://schemas.microsoft.com/office/drawing/2014/main" id="{0DF93C59-6671-4342-9C1D-202EB4331089}"/>
              </a:ext>
            </a:extLst>
          </p:cNvPr>
          <p:cNvSpPr>
            <a:spLocks noGrp="1"/>
          </p:cNvSpPr>
          <p:nvPr userDrawn="1">
            <p:ph type="pic" sz="quarter" idx="17"/>
          </p:nvPr>
        </p:nvSpPr>
        <p:spPr>
          <a:xfrm>
            <a:off x="1730519" y="2555170"/>
            <a:ext cx="2384279" cy="1866641"/>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11" name="Picture Placeholder 10">
            <a:extLst>
              <a:ext uri="{FF2B5EF4-FFF2-40B4-BE49-F238E27FC236}">
                <a16:creationId xmlns:a16="http://schemas.microsoft.com/office/drawing/2014/main" id="{27DE2385-8D3F-4532-830B-9F05BCFF306D}"/>
              </a:ext>
            </a:extLst>
          </p:cNvPr>
          <p:cNvSpPr>
            <a:spLocks noGrp="1"/>
          </p:cNvSpPr>
          <p:nvPr userDrawn="1">
            <p:ph type="pic" sz="quarter" idx="18"/>
          </p:nvPr>
        </p:nvSpPr>
        <p:spPr>
          <a:xfrm>
            <a:off x="4273168" y="503593"/>
            <a:ext cx="1992894" cy="1866641"/>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13" name="Rectangle: Rounded Corners 12">
            <a:extLst>
              <a:ext uri="{FF2B5EF4-FFF2-40B4-BE49-F238E27FC236}">
                <a16:creationId xmlns:a16="http://schemas.microsoft.com/office/drawing/2014/main" id="{E5B42843-0530-49D1-8A47-6D6B542C5A80}"/>
              </a:ext>
            </a:extLst>
          </p:cNvPr>
          <p:cNvSpPr/>
          <p:nvPr userDrawn="1"/>
        </p:nvSpPr>
        <p:spPr>
          <a:xfrm>
            <a:off x="1730519" y="4617720"/>
            <a:ext cx="2384279" cy="1606732"/>
          </a:xfrm>
          <a:prstGeom prst="roundRect">
            <a:avLst>
              <a:gd name="adj" fmla="val 6787"/>
            </a:avLst>
          </a:prstGeom>
          <a:solidFill>
            <a:schemeClr val="accent2"/>
          </a:solidFill>
          <a:ln>
            <a:noFill/>
          </a:ln>
          <a:effectLst>
            <a:outerShdw blurRad="292100" dist="152400" dir="54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7" name="Rectangle: Rounded Corners 16">
            <a:extLst>
              <a:ext uri="{FF2B5EF4-FFF2-40B4-BE49-F238E27FC236}">
                <a16:creationId xmlns:a16="http://schemas.microsoft.com/office/drawing/2014/main" id="{0A33A1C1-74A1-4D48-88D4-5A81044DACFA}"/>
              </a:ext>
            </a:extLst>
          </p:cNvPr>
          <p:cNvSpPr/>
          <p:nvPr userDrawn="1"/>
        </p:nvSpPr>
        <p:spPr>
          <a:xfrm>
            <a:off x="8100587" y="4617720"/>
            <a:ext cx="2819962" cy="1606732"/>
          </a:xfrm>
          <a:prstGeom prst="roundRect">
            <a:avLst>
              <a:gd name="adj" fmla="val 6787"/>
            </a:avLst>
          </a:prstGeom>
          <a:solidFill>
            <a:schemeClr val="accent3"/>
          </a:solidFill>
          <a:ln>
            <a:noFill/>
          </a:ln>
          <a:effectLst>
            <a:outerShdw blurRad="292100" dist="152400" dir="54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20" name="Graphic 38">
            <a:extLst>
              <a:ext uri="{FF2B5EF4-FFF2-40B4-BE49-F238E27FC236}">
                <a16:creationId xmlns:a16="http://schemas.microsoft.com/office/drawing/2014/main" id="{764A3165-DEB9-47AE-A0D3-DA4966A1C480}"/>
              </a:ext>
            </a:extLst>
          </p:cNvPr>
          <p:cNvGrpSpPr/>
          <p:nvPr userDrawn="1"/>
        </p:nvGrpSpPr>
        <p:grpSpPr>
          <a:xfrm>
            <a:off x="10552290" y="2598903"/>
            <a:ext cx="526233" cy="534913"/>
            <a:chOff x="3867783" y="1582991"/>
            <a:chExt cx="526233" cy="534913"/>
          </a:xfrm>
          <a:solidFill>
            <a:schemeClr val="accent4"/>
          </a:solidFill>
        </p:grpSpPr>
        <p:sp>
          <p:nvSpPr>
            <p:cNvPr id="21" name="Graphic 38">
              <a:extLst>
                <a:ext uri="{FF2B5EF4-FFF2-40B4-BE49-F238E27FC236}">
                  <a16:creationId xmlns:a16="http://schemas.microsoft.com/office/drawing/2014/main" id="{7A558578-796F-4E6B-A29A-51325F2E5304}"/>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2E7D7E26-4E51-49E4-B872-DD805F43B75C}"/>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4E52F9B9-3561-4127-8533-8D21759C98CD}"/>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F0AFC664-2BED-4706-927A-00CEA95F9DEF}"/>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14807F62-9F5B-410C-ABB5-4473DE4F9FDE}"/>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A4698F8B-820B-4DC9-9A75-C250FA2C077D}"/>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B685D89F-DCBB-49EA-8970-3516BB87E27A}"/>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693B3B64-52D2-43BA-8AFB-0C1FFFE9B34F}"/>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AF128AE5-BFD9-4CAF-B922-A1BB65D1FF05}"/>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30" name="Graphic 38">
            <a:extLst>
              <a:ext uri="{FF2B5EF4-FFF2-40B4-BE49-F238E27FC236}">
                <a16:creationId xmlns:a16="http://schemas.microsoft.com/office/drawing/2014/main" id="{EC234E7D-5D50-43FE-A2B0-9650875DF078}"/>
              </a:ext>
            </a:extLst>
          </p:cNvPr>
          <p:cNvGrpSpPr/>
          <p:nvPr userDrawn="1"/>
        </p:nvGrpSpPr>
        <p:grpSpPr>
          <a:xfrm>
            <a:off x="244057" y="2611056"/>
            <a:ext cx="1407277" cy="780637"/>
            <a:chOff x="6495821" y="1090764"/>
            <a:chExt cx="1407277" cy="780637"/>
          </a:xfrm>
        </p:grpSpPr>
        <p:sp>
          <p:nvSpPr>
            <p:cNvPr id="31" name="Graphic 38">
              <a:extLst>
                <a:ext uri="{FF2B5EF4-FFF2-40B4-BE49-F238E27FC236}">
                  <a16:creationId xmlns:a16="http://schemas.microsoft.com/office/drawing/2014/main" id="{9F7A7E4C-6018-4902-B452-027A8E3060F1}"/>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45BD8DEE-A9AB-4EE4-AF6A-FFB9CA9BA9D8}"/>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17C6AB5C-E7F9-4B09-A9C9-3F48C5317F98}"/>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9EB42370-EF79-4ED3-953D-EA281381D097}"/>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71C4DF6B-9096-41A3-95EC-2B8EE44F458B}"/>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36" name="Graphic 38">
            <a:extLst>
              <a:ext uri="{FF2B5EF4-FFF2-40B4-BE49-F238E27FC236}">
                <a16:creationId xmlns:a16="http://schemas.microsoft.com/office/drawing/2014/main" id="{8851335E-AC48-46B4-9F2B-FA0E932DC60A}"/>
              </a:ext>
            </a:extLst>
          </p:cNvPr>
          <p:cNvSpPr/>
          <p:nvPr userDrawn="1"/>
        </p:nvSpPr>
        <p:spPr>
          <a:xfrm>
            <a:off x="811434" y="5959214"/>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37" name="Graphic 38">
            <a:extLst>
              <a:ext uri="{FF2B5EF4-FFF2-40B4-BE49-F238E27FC236}">
                <a16:creationId xmlns:a16="http://schemas.microsoft.com/office/drawing/2014/main" id="{D2E4C688-85AD-4B4D-A675-ED36807FD58A}"/>
              </a:ext>
            </a:extLst>
          </p:cNvPr>
          <p:cNvGrpSpPr/>
          <p:nvPr userDrawn="1"/>
        </p:nvGrpSpPr>
        <p:grpSpPr>
          <a:xfrm>
            <a:off x="6245556" y="2163715"/>
            <a:ext cx="641221" cy="534951"/>
            <a:chOff x="2853315" y="2121546"/>
            <a:chExt cx="641221" cy="534951"/>
          </a:xfrm>
          <a:solidFill>
            <a:schemeClr val="accent3"/>
          </a:solidFill>
        </p:grpSpPr>
        <p:sp>
          <p:nvSpPr>
            <p:cNvPr id="38" name="Graphic 38">
              <a:extLst>
                <a:ext uri="{FF2B5EF4-FFF2-40B4-BE49-F238E27FC236}">
                  <a16:creationId xmlns:a16="http://schemas.microsoft.com/office/drawing/2014/main" id="{9E888B1A-557C-4F44-871B-E048D59739A7}"/>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FB0A977C-D63B-4836-B4EE-428F3EFFA884}"/>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54FCFADE-E5B5-4EB2-9347-FCD8E8BB2CBC}"/>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52FDC50F-032E-458C-A73C-593CA9D5FF78}"/>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6AD5C6E6-0FDF-45D1-AA38-C5E6B7FC1326}"/>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3F660BF3-AC22-4BCC-B458-D9950C5E23D3}"/>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376453A5-1312-4964-A0B0-FB1727F40F50}"/>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DB90D527-8939-4CA3-A998-BD1F3C420313}"/>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269CBF9E-CAFB-4FC0-878C-14BBF12EDF9C}"/>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47" name="Graphic 38">
            <a:extLst>
              <a:ext uri="{FF2B5EF4-FFF2-40B4-BE49-F238E27FC236}">
                <a16:creationId xmlns:a16="http://schemas.microsoft.com/office/drawing/2014/main" id="{1DAD3ACE-D39F-41E5-B032-BE119328F598}"/>
              </a:ext>
            </a:extLst>
          </p:cNvPr>
          <p:cNvSpPr/>
          <p:nvPr userDrawn="1"/>
        </p:nvSpPr>
        <p:spPr>
          <a:xfrm>
            <a:off x="6686434" y="466835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746B9C79-1DB3-4EF2-8EE2-B2E78E1C9CD9}"/>
              </a:ext>
            </a:extLst>
          </p:cNvPr>
          <p:cNvSpPr/>
          <p:nvPr userDrawn="1"/>
        </p:nvSpPr>
        <p:spPr>
          <a:xfrm>
            <a:off x="4793350" y="6168831"/>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49" name="Graphic 38">
            <a:extLst>
              <a:ext uri="{FF2B5EF4-FFF2-40B4-BE49-F238E27FC236}">
                <a16:creationId xmlns:a16="http://schemas.microsoft.com/office/drawing/2014/main" id="{A0ECABE8-8C86-459C-B1C0-E86FC90E5610}"/>
              </a:ext>
            </a:extLst>
          </p:cNvPr>
          <p:cNvGrpSpPr/>
          <p:nvPr userDrawn="1"/>
        </p:nvGrpSpPr>
        <p:grpSpPr>
          <a:xfrm>
            <a:off x="3396273" y="521986"/>
            <a:ext cx="336664" cy="336745"/>
            <a:chOff x="9342265" y="2571740"/>
            <a:chExt cx="336664" cy="336745"/>
          </a:xfrm>
        </p:grpSpPr>
        <p:sp>
          <p:nvSpPr>
            <p:cNvPr id="50" name="Graphic 38">
              <a:extLst>
                <a:ext uri="{FF2B5EF4-FFF2-40B4-BE49-F238E27FC236}">
                  <a16:creationId xmlns:a16="http://schemas.microsoft.com/office/drawing/2014/main" id="{F23018DC-CE60-4A8A-8599-1F705C9A28FD}"/>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C3896D80-D4BD-4CFA-854E-5AC4BB4C1412}"/>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52" name="Graphic 38">
            <a:extLst>
              <a:ext uri="{FF2B5EF4-FFF2-40B4-BE49-F238E27FC236}">
                <a16:creationId xmlns:a16="http://schemas.microsoft.com/office/drawing/2014/main" id="{AA3EED62-E7E8-462A-8DCF-E9B2AA90B21F}"/>
              </a:ext>
            </a:extLst>
          </p:cNvPr>
          <p:cNvSpPr/>
          <p:nvPr userDrawn="1"/>
        </p:nvSpPr>
        <p:spPr>
          <a:xfrm>
            <a:off x="7402544" y="6220753"/>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A87BB55D-A058-4EF6-93AD-FFA03780A1ED}"/>
              </a:ext>
            </a:extLst>
          </p:cNvPr>
          <p:cNvSpPr/>
          <p:nvPr userDrawn="1"/>
        </p:nvSpPr>
        <p:spPr>
          <a:xfrm>
            <a:off x="326038" y="562083"/>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grpSp>
        <p:nvGrpSpPr>
          <p:cNvPr id="54" name="Graphic 38">
            <a:extLst>
              <a:ext uri="{FF2B5EF4-FFF2-40B4-BE49-F238E27FC236}">
                <a16:creationId xmlns:a16="http://schemas.microsoft.com/office/drawing/2014/main" id="{2E44B1FE-546D-4071-9953-8E64FF86FBD8}"/>
              </a:ext>
            </a:extLst>
          </p:cNvPr>
          <p:cNvGrpSpPr/>
          <p:nvPr userDrawn="1"/>
        </p:nvGrpSpPr>
        <p:grpSpPr>
          <a:xfrm>
            <a:off x="7279196" y="5424262"/>
            <a:ext cx="641221" cy="534951"/>
            <a:chOff x="2853315" y="2121546"/>
            <a:chExt cx="641221" cy="534951"/>
          </a:xfrm>
          <a:solidFill>
            <a:schemeClr val="accent2"/>
          </a:solidFill>
        </p:grpSpPr>
        <p:sp>
          <p:nvSpPr>
            <p:cNvPr id="55" name="Graphic 38">
              <a:extLst>
                <a:ext uri="{FF2B5EF4-FFF2-40B4-BE49-F238E27FC236}">
                  <a16:creationId xmlns:a16="http://schemas.microsoft.com/office/drawing/2014/main" id="{59B39170-D20D-4C7C-B11B-EB9DC09D2D07}"/>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60A9FE79-52DB-45AE-B229-96F9295AF01C}"/>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CEB99D37-406F-458F-A1D3-AA5BC06A95F4}"/>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5F7CD0DC-84FE-4C05-A796-44797AC28C4F}"/>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59" name="Graphic 38">
              <a:extLst>
                <a:ext uri="{FF2B5EF4-FFF2-40B4-BE49-F238E27FC236}">
                  <a16:creationId xmlns:a16="http://schemas.microsoft.com/office/drawing/2014/main" id="{46559807-36B9-4DA4-AD0A-3C90C4222326}"/>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FD56E642-C3F7-4EA4-B1C7-FA35890EC1F9}"/>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61" name="Graphic 38">
              <a:extLst>
                <a:ext uri="{FF2B5EF4-FFF2-40B4-BE49-F238E27FC236}">
                  <a16:creationId xmlns:a16="http://schemas.microsoft.com/office/drawing/2014/main" id="{B75C0A3D-1076-4230-AD2E-EAF94E43A0F4}"/>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62" name="Graphic 38">
              <a:extLst>
                <a:ext uri="{FF2B5EF4-FFF2-40B4-BE49-F238E27FC236}">
                  <a16:creationId xmlns:a16="http://schemas.microsoft.com/office/drawing/2014/main" id="{3D7A7B61-E3FE-4FC8-A4A8-2A18BD1603D9}"/>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63" name="Graphic 38">
              <a:extLst>
                <a:ext uri="{FF2B5EF4-FFF2-40B4-BE49-F238E27FC236}">
                  <a16:creationId xmlns:a16="http://schemas.microsoft.com/office/drawing/2014/main" id="{DC2B3BD3-0765-48FA-B50E-8A7474B96F87}"/>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64" name="Graphic 38">
            <a:extLst>
              <a:ext uri="{FF2B5EF4-FFF2-40B4-BE49-F238E27FC236}">
                <a16:creationId xmlns:a16="http://schemas.microsoft.com/office/drawing/2014/main" id="{CAF4349D-E2A5-4DF6-8A6E-444281B288BE}"/>
              </a:ext>
            </a:extLst>
          </p:cNvPr>
          <p:cNvGrpSpPr/>
          <p:nvPr userDrawn="1"/>
        </p:nvGrpSpPr>
        <p:grpSpPr>
          <a:xfrm>
            <a:off x="10764055" y="5965991"/>
            <a:ext cx="336664" cy="336745"/>
            <a:chOff x="9342265" y="2571740"/>
            <a:chExt cx="336664" cy="336745"/>
          </a:xfrm>
        </p:grpSpPr>
        <p:sp>
          <p:nvSpPr>
            <p:cNvPr id="65" name="Graphic 38">
              <a:extLst>
                <a:ext uri="{FF2B5EF4-FFF2-40B4-BE49-F238E27FC236}">
                  <a16:creationId xmlns:a16="http://schemas.microsoft.com/office/drawing/2014/main" id="{044A85DC-C2A3-47CE-8CC4-CBD27B5B02D8}"/>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66" name="Graphic 38">
              <a:extLst>
                <a:ext uri="{FF2B5EF4-FFF2-40B4-BE49-F238E27FC236}">
                  <a16:creationId xmlns:a16="http://schemas.microsoft.com/office/drawing/2014/main" id="{CC5F8F10-1C7F-4AC0-8951-5D9F0724976E}"/>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67" name="Graphic 38">
            <a:extLst>
              <a:ext uri="{FF2B5EF4-FFF2-40B4-BE49-F238E27FC236}">
                <a16:creationId xmlns:a16="http://schemas.microsoft.com/office/drawing/2014/main" id="{4C4C86FB-B70D-4FF8-8486-3E607C09C129}"/>
              </a:ext>
            </a:extLst>
          </p:cNvPr>
          <p:cNvSpPr/>
          <p:nvPr userDrawn="1"/>
        </p:nvSpPr>
        <p:spPr>
          <a:xfrm>
            <a:off x="11131518" y="34978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68" name="Graphic 38">
            <a:extLst>
              <a:ext uri="{FF2B5EF4-FFF2-40B4-BE49-F238E27FC236}">
                <a16:creationId xmlns:a16="http://schemas.microsoft.com/office/drawing/2014/main" id="{7EC5DA5A-DC7D-4AFB-AB88-CB4E3218E2D5}"/>
              </a:ext>
            </a:extLst>
          </p:cNvPr>
          <p:cNvSpPr/>
          <p:nvPr userDrawn="1"/>
        </p:nvSpPr>
        <p:spPr>
          <a:xfrm>
            <a:off x="1035961" y="540995"/>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6664144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5C6FA5FA-E1A7-46F8-AF24-F6CDA2E0B718}"/>
              </a:ext>
            </a:extLst>
          </p:cNvPr>
          <p:cNvSpPr/>
          <p:nvPr userDrawn="1"/>
        </p:nvSpPr>
        <p:spPr>
          <a:xfrm>
            <a:off x="1073832" y="1012178"/>
            <a:ext cx="4382162" cy="4199055"/>
          </a:xfrm>
          <a:custGeom>
            <a:avLst/>
            <a:gdLst>
              <a:gd name="connsiteX0" fmla="*/ 1557777 w 4382162"/>
              <a:gd name="connsiteY0" fmla="*/ 978 h 4199055"/>
              <a:gd name="connsiteX1" fmla="*/ 4167229 w 4382162"/>
              <a:gd name="connsiteY1" fmla="*/ 759959 h 4199055"/>
              <a:gd name="connsiteX2" fmla="*/ 3428485 w 4382162"/>
              <a:gd name="connsiteY2" fmla="*/ 3540328 h 4199055"/>
              <a:gd name="connsiteX3" fmla="*/ 325754 w 4382162"/>
              <a:gd name="connsiteY3" fmla="*/ 3795531 h 4199055"/>
              <a:gd name="connsiteX4" fmla="*/ 527229 w 4382162"/>
              <a:gd name="connsiteY4" fmla="*/ 209257 h 4199055"/>
              <a:gd name="connsiteX5" fmla="*/ 1557777 w 4382162"/>
              <a:gd name="connsiteY5" fmla="*/ 978 h 4199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162" h="4199055">
                <a:moveTo>
                  <a:pt x="1557777" y="978"/>
                </a:moveTo>
                <a:cubicBezTo>
                  <a:pt x="2541604" y="21983"/>
                  <a:pt x="3834794" y="378274"/>
                  <a:pt x="4167229" y="759959"/>
                </a:cubicBezTo>
                <a:cubicBezTo>
                  <a:pt x="4650773" y="1315138"/>
                  <a:pt x="4281571" y="2687241"/>
                  <a:pt x="3428485" y="3540328"/>
                </a:cubicBezTo>
                <a:cubicBezTo>
                  <a:pt x="2575399" y="4393414"/>
                  <a:pt x="809297" y="4350709"/>
                  <a:pt x="325754" y="3795531"/>
                </a:cubicBezTo>
                <a:cubicBezTo>
                  <a:pt x="-157789" y="3240352"/>
                  <a:pt x="-113017" y="715186"/>
                  <a:pt x="527229" y="209257"/>
                </a:cubicBezTo>
                <a:cubicBezTo>
                  <a:pt x="727306" y="51155"/>
                  <a:pt x="1110583" y="-8571"/>
                  <a:pt x="1557777" y="97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 name="Picture Placeholder 8">
            <a:extLst>
              <a:ext uri="{FF2B5EF4-FFF2-40B4-BE49-F238E27FC236}">
                <a16:creationId xmlns:a16="http://schemas.microsoft.com/office/drawing/2014/main" id="{3C256014-C218-44E1-8549-5A5F4793DAEA}"/>
              </a:ext>
            </a:extLst>
          </p:cNvPr>
          <p:cNvSpPr>
            <a:spLocks noGrp="1"/>
          </p:cNvSpPr>
          <p:nvPr>
            <p:ph type="pic" sz="quarter" idx="14"/>
          </p:nvPr>
        </p:nvSpPr>
        <p:spPr>
          <a:xfrm>
            <a:off x="1509261" y="1375033"/>
            <a:ext cx="4382162" cy="4199056"/>
          </a:xfrm>
          <a:custGeom>
            <a:avLst/>
            <a:gdLst>
              <a:gd name="connsiteX0" fmla="*/ 1216332 w 3421648"/>
              <a:gd name="connsiteY0" fmla="*/ 764 h 3278677"/>
              <a:gd name="connsiteX1" fmla="*/ 3253826 w 3421648"/>
              <a:gd name="connsiteY1" fmla="*/ 593386 h 3278677"/>
              <a:gd name="connsiteX2" fmla="*/ 2677005 w 3421648"/>
              <a:gd name="connsiteY2" fmla="*/ 2764334 h 3278677"/>
              <a:gd name="connsiteX3" fmla="*/ 254353 w 3421648"/>
              <a:gd name="connsiteY3" fmla="*/ 2963600 h 3278677"/>
              <a:gd name="connsiteX4" fmla="*/ 411667 w 3421648"/>
              <a:gd name="connsiteY4" fmla="*/ 163391 h 3278677"/>
              <a:gd name="connsiteX5" fmla="*/ 1216332 w 3421648"/>
              <a:gd name="connsiteY5" fmla="*/ 764 h 3278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1648" h="3278677">
                <a:moveTo>
                  <a:pt x="1216332" y="764"/>
                </a:moveTo>
                <a:cubicBezTo>
                  <a:pt x="1984517" y="17165"/>
                  <a:pt x="2994256" y="295362"/>
                  <a:pt x="3253826" y="593386"/>
                </a:cubicBezTo>
                <a:cubicBezTo>
                  <a:pt x="3631383" y="1026877"/>
                  <a:pt x="3343105" y="2098233"/>
                  <a:pt x="2677005" y="2764334"/>
                </a:cubicBezTo>
                <a:cubicBezTo>
                  <a:pt x="2010904" y="3430435"/>
                  <a:pt x="631909" y="3397090"/>
                  <a:pt x="254353" y="2963600"/>
                </a:cubicBezTo>
                <a:cubicBezTo>
                  <a:pt x="-123204" y="2530109"/>
                  <a:pt x="-88245" y="558427"/>
                  <a:pt x="411667" y="163391"/>
                </a:cubicBezTo>
                <a:cubicBezTo>
                  <a:pt x="567890" y="39943"/>
                  <a:pt x="867157" y="-6692"/>
                  <a:pt x="1216332" y="764"/>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6" name="Graphic 38">
            <a:extLst>
              <a:ext uri="{FF2B5EF4-FFF2-40B4-BE49-F238E27FC236}">
                <a16:creationId xmlns:a16="http://schemas.microsoft.com/office/drawing/2014/main" id="{B08B60B4-0B3B-4FC3-BE4D-501C0469DE17}"/>
              </a:ext>
            </a:extLst>
          </p:cNvPr>
          <p:cNvGrpSpPr/>
          <p:nvPr userDrawn="1"/>
        </p:nvGrpSpPr>
        <p:grpSpPr>
          <a:xfrm>
            <a:off x="4069743" y="5487962"/>
            <a:ext cx="526233" cy="534913"/>
            <a:chOff x="3867783" y="1582991"/>
            <a:chExt cx="526233" cy="534913"/>
          </a:xfrm>
          <a:solidFill>
            <a:schemeClr val="accent4"/>
          </a:solidFill>
        </p:grpSpPr>
        <p:sp>
          <p:nvSpPr>
            <p:cNvPr id="7" name="Graphic 38">
              <a:extLst>
                <a:ext uri="{FF2B5EF4-FFF2-40B4-BE49-F238E27FC236}">
                  <a16:creationId xmlns:a16="http://schemas.microsoft.com/office/drawing/2014/main" id="{654DD255-8B95-431D-B2D9-907991BFEC7E}"/>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248652A0-7A01-4AA7-97EB-1CB6649F29A0}"/>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A8988335-C252-4DFC-BDBE-2D69CEF4A866}"/>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4871E55A-4FAB-4BA2-93FB-7B583EFB2100}"/>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34E2E9E4-85FC-4AE3-81A7-9499EBB6AA41}"/>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C431E145-C3B3-4CFF-93A4-8DFB62CAEC25}"/>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223CD37D-33DC-4952-A0DE-DA692686353B}"/>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3E27EB52-4A24-4134-9A94-F8F3B1DE01E7}"/>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7BED7938-21E5-4141-B26B-7629717A57DC}"/>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6" name="Graphic 38">
            <a:extLst>
              <a:ext uri="{FF2B5EF4-FFF2-40B4-BE49-F238E27FC236}">
                <a16:creationId xmlns:a16="http://schemas.microsoft.com/office/drawing/2014/main" id="{45AE0888-75DF-41A3-88E4-1D7097FA77FA}"/>
              </a:ext>
            </a:extLst>
          </p:cNvPr>
          <p:cNvGrpSpPr/>
          <p:nvPr userDrawn="1"/>
        </p:nvGrpSpPr>
        <p:grpSpPr>
          <a:xfrm>
            <a:off x="553054" y="586552"/>
            <a:ext cx="1407277" cy="780637"/>
            <a:chOff x="6495821" y="1090764"/>
            <a:chExt cx="1407277" cy="780637"/>
          </a:xfrm>
        </p:grpSpPr>
        <p:sp>
          <p:nvSpPr>
            <p:cNvPr id="17" name="Graphic 38">
              <a:extLst>
                <a:ext uri="{FF2B5EF4-FFF2-40B4-BE49-F238E27FC236}">
                  <a16:creationId xmlns:a16="http://schemas.microsoft.com/office/drawing/2014/main" id="{CB3C7CFD-C310-4782-A976-2B170AF9977D}"/>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10FEF881-97C5-4B80-991D-C29B7CCA9643}"/>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C026BFBA-2BA9-4F14-9AC3-BDB0C0D676CA}"/>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6681C4D0-0E93-4338-9137-D09D94F53ECA}"/>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5A6C450A-190C-4651-830A-719CD3D5190A}"/>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2" name="Graphic 38">
            <a:extLst>
              <a:ext uri="{FF2B5EF4-FFF2-40B4-BE49-F238E27FC236}">
                <a16:creationId xmlns:a16="http://schemas.microsoft.com/office/drawing/2014/main" id="{7C90777E-5BC4-4D98-8E32-90A3F4ED6DF1}"/>
              </a:ext>
            </a:extLst>
          </p:cNvPr>
          <p:cNvSpPr/>
          <p:nvPr userDrawn="1"/>
        </p:nvSpPr>
        <p:spPr>
          <a:xfrm>
            <a:off x="263117" y="5948191"/>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2316BAD1-6B10-4F5D-BD37-8C2A70690C35}"/>
              </a:ext>
            </a:extLst>
          </p:cNvPr>
          <p:cNvSpPr/>
          <p:nvPr userDrawn="1"/>
        </p:nvSpPr>
        <p:spPr>
          <a:xfrm>
            <a:off x="9724188" y="79547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grpSp>
        <p:nvGrpSpPr>
          <p:cNvPr id="24" name="Graphic 38">
            <a:extLst>
              <a:ext uri="{FF2B5EF4-FFF2-40B4-BE49-F238E27FC236}">
                <a16:creationId xmlns:a16="http://schemas.microsoft.com/office/drawing/2014/main" id="{010A63C1-1956-446E-95BF-CFE9168BC235}"/>
              </a:ext>
            </a:extLst>
          </p:cNvPr>
          <p:cNvGrpSpPr/>
          <p:nvPr userDrawn="1"/>
        </p:nvGrpSpPr>
        <p:grpSpPr>
          <a:xfrm flipH="1">
            <a:off x="10411487" y="654282"/>
            <a:ext cx="796949" cy="442079"/>
            <a:chOff x="6495821" y="1090764"/>
            <a:chExt cx="1407277" cy="780637"/>
          </a:xfrm>
        </p:grpSpPr>
        <p:sp>
          <p:nvSpPr>
            <p:cNvPr id="25" name="Graphic 38">
              <a:extLst>
                <a:ext uri="{FF2B5EF4-FFF2-40B4-BE49-F238E27FC236}">
                  <a16:creationId xmlns:a16="http://schemas.microsoft.com/office/drawing/2014/main" id="{C43F4528-FD74-49F5-A72A-AB6B7D18E158}"/>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EE98701C-6A36-4500-B8B8-707DB19BA1EC}"/>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29312F7D-34A1-4513-B3A6-1D0E020FAFB6}"/>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8591BE0D-3334-47B0-8B56-21884AB055FD}"/>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66C39524-7C36-4CFB-8B5D-206DF419188D}"/>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grpSp>
        <p:nvGrpSpPr>
          <p:cNvPr id="30" name="Graphic 38">
            <a:extLst>
              <a:ext uri="{FF2B5EF4-FFF2-40B4-BE49-F238E27FC236}">
                <a16:creationId xmlns:a16="http://schemas.microsoft.com/office/drawing/2014/main" id="{62883CDD-C565-4F1A-B669-587DC7A96C56}"/>
              </a:ext>
            </a:extLst>
          </p:cNvPr>
          <p:cNvGrpSpPr/>
          <p:nvPr userDrawn="1"/>
        </p:nvGrpSpPr>
        <p:grpSpPr>
          <a:xfrm>
            <a:off x="10617388" y="5439324"/>
            <a:ext cx="336664" cy="336745"/>
            <a:chOff x="9342265" y="2571740"/>
            <a:chExt cx="336664" cy="336745"/>
          </a:xfrm>
        </p:grpSpPr>
        <p:sp>
          <p:nvSpPr>
            <p:cNvPr id="31" name="Graphic 38">
              <a:extLst>
                <a:ext uri="{FF2B5EF4-FFF2-40B4-BE49-F238E27FC236}">
                  <a16:creationId xmlns:a16="http://schemas.microsoft.com/office/drawing/2014/main" id="{F44B5C60-8C61-4BAE-A772-76CD08EAD94F}"/>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E64CA538-F94A-4326-8CF1-50AEFB660255}"/>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3" name="Graphic 38">
            <a:extLst>
              <a:ext uri="{FF2B5EF4-FFF2-40B4-BE49-F238E27FC236}">
                <a16:creationId xmlns:a16="http://schemas.microsoft.com/office/drawing/2014/main" id="{961AF3BD-FF6A-466B-959A-E4D85F2835C3}"/>
              </a:ext>
            </a:extLst>
          </p:cNvPr>
          <p:cNvSpPr/>
          <p:nvPr userDrawn="1"/>
        </p:nvSpPr>
        <p:spPr>
          <a:xfrm>
            <a:off x="9753689" y="6241325"/>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47810C93-4BF2-4707-AAAB-AC32AB5A75D7}"/>
              </a:ext>
            </a:extLst>
          </p:cNvPr>
          <p:cNvSpPr/>
          <p:nvPr userDrawn="1"/>
        </p:nvSpPr>
        <p:spPr>
          <a:xfrm>
            <a:off x="5498086" y="1259326"/>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C22A1AEA-8088-4A51-BDC3-26BEDE2B949C}"/>
              </a:ext>
            </a:extLst>
          </p:cNvPr>
          <p:cNvSpPr/>
          <p:nvPr userDrawn="1"/>
        </p:nvSpPr>
        <p:spPr>
          <a:xfrm>
            <a:off x="930789" y="3973497"/>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0F8EECB0-2C2B-476E-A3CC-423A13152368}"/>
              </a:ext>
            </a:extLst>
          </p:cNvPr>
          <p:cNvSpPr/>
          <p:nvPr userDrawn="1"/>
        </p:nvSpPr>
        <p:spPr>
          <a:xfrm>
            <a:off x="5653505" y="4699963"/>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4630802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A8CCC93E-371A-46E4-A7C2-E99DBA2E146B}"/>
              </a:ext>
            </a:extLst>
          </p:cNvPr>
          <p:cNvSpPr/>
          <p:nvPr userDrawn="1"/>
        </p:nvSpPr>
        <p:spPr>
          <a:xfrm flipH="1">
            <a:off x="8372728" y="0"/>
            <a:ext cx="3814918" cy="6858000"/>
          </a:xfrm>
          <a:custGeom>
            <a:avLst/>
            <a:gdLst>
              <a:gd name="connsiteX0" fmla="*/ 0 w 3814918"/>
              <a:gd name="connsiteY0" fmla="*/ 0 h 6858000"/>
              <a:gd name="connsiteX1" fmla="*/ 2911840 w 3814918"/>
              <a:gd name="connsiteY1" fmla="*/ 0 h 6858000"/>
              <a:gd name="connsiteX2" fmla="*/ 3100718 w 3814918"/>
              <a:gd name="connsiteY2" fmla="*/ 354097 h 6858000"/>
              <a:gd name="connsiteX3" fmla="*/ 3814918 w 3814918"/>
              <a:gd name="connsiteY3" fmla="*/ 3428999 h 6858000"/>
              <a:gd name="connsiteX4" fmla="*/ 3100718 w 3814918"/>
              <a:gd name="connsiteY4" fmla="*/ 6503901 h 6858000"/>
              <a:gd name="connsiteX5" fmla="*/ 2911839 w 3814918"/>
              <a:gd name="connsiteY5" fmla="*/ 6858000 h 6858000"/>
              <a:gd name="connsiteX6" fmla="*/ 0 w 381491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4918" h="6858000">
                <a:moveTo>
                  <a:pt x="0" y="0"/>
                </a:moveTo>
                <a:lnTo>
                  <a:pt x="2911840" y="0"/>
                </a:lnTo>
                <a:lnTo>
                  <a:pt x="3100718" y="354097"/>
                </a:lnTo>
                <a:cubicBezTo>
                  <a:pt x="3558007" y="1281371"/>
                  <a:pt x="3814918" y="2325182"/>
                  <a:pt x="3814918" y="3428999"/>
                </a:cubicBezTo>
                <a:cubicBezTo>
                  <a:pt x="3814918" y="4532816"/>
                  <a:pt x="3558007" y="5576628"/>
                  <a:pt x="3100718" y="6503901"/>
                </a:cubicBezTo>
                <a:lnTo>
                  <a:pt x="2911839" y="6858000"/>
                </a:lnTo>
                <a:lnTo>
                  <a:pt x="0" y="685800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 name="Picture Placeholder 1">
            <a:extLst>
              <a:ext uri="{FF2B5EF4-FFF2-40B4-BE49-F238E27FC236}">
                <a16:creationId xmlns:a16="http://schemas.microsoft.com/office/drawing/2014/main" id="{43C4DE3A-B0F0-4212-9730-1F5C538D0BB9}"/>
              </a:ext>
            </a:extLst>
          </p:cNvPr>
          <p:cNvSpPr>
            <a:spLocks noGrp="1"/>
          </p:cNvSpPr>
          <p:nvPr>
            <p:ph type="pic" sz="quarter" idx="17"/>
          </p:nvPr>
        </p:nvSpPr>
        <p:spPr>
          <a:xfrm>
            <a:off x="8806233" y="309414"/>
            <a:ext cx="2834224" cy="4610929"/>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5" name="Picture Placeholder 4">
            <a:extLst>
              <a:ext uri="{FF2B5EF4-FFF2-40B4-BE49-F238E27FC236}">
                <a16:creationId xmlns:a16="http://schemas.microsoft.com/office/drawing/2014/main" id="{701FA197-4042-4216-892E-D62CACE25FFC}"/>
              </a:ext>
            </a:extLst>
          </p:cNvPr>
          <p:cNvSpPr>
            <a:spLocks noGrp="1"/>
          </p:cNvSpPr>
          <p:nvPr>
            <p:ph type="pic" sz="quarter" idx="18"/>
          </p:nvPr>
        </p:nvSpPr>
        <p:spPr>
          <a:xfrm>
            <a:off x="5743718" y="1876956"/>
            <a:ext cx="2834224" cy="4610929"/>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7" name="Graphic 38">
            <a:extLst>
              <a:ext uri="{FF2B5EF4-FFF2-40B4-BE49-F238E27FC236}">
                <a16:creationId xmlns:a16="http://schemas.microsoft.com/office/drawing/2014/main" id="{0BF6AA51-66FB-4594-9E90-5634EF025E8E}"/>
              </a:ext>
            </a:extLst>
          </p:cNvPr>
          <p:cNvGrpSpPr/>
          <p:nvPr userDrawn="1"/>
        </p:nvGrpSpPr>
        <p:grpSpPr>
          <a:xfrm>
            <a:off x="4948507" y="6103051"/>
            <a:ext cx="526233" cy="534913"/>
            <a:chOff x="3867783" y="1582991"/>
            <a:chExt cx="526233" cy="534913"/>
          </a:xfrm>
          <a:solidFill>
            <a:schemeClr val="accent4"/>
          </a:solidFill>
        </p:grpSpPr>
        <p:sp>
          <p:nvSpPr>
            <p:cNvPr id="8" name="Graphic 38">
              <a:extLst>
                <a:ext uri="{FF2B5EF4-FFF2-40B4-BE49-F238E27FC236}">
                  <a16:creationId xmlns:a16="http://schemas.microsoft.com/office/drawing/2014/main" id="{22AE1838-E76C-4E3E-AC24-7EEFDA12E09C}"/>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B640E8A8-A685-40B8-BF8A-0A9754A0E4BB}"/>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17104457-5B19-447A-9870-4BFB9E0E40A3}"/>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A4ABFD10-6BEA-454C-870A-249935FBB0BE}"/>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5D51E4BE-80A9-44E8-8079-348D1B8FEEDB}"/>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22636AED-857E-4D90-B1A0-634B6F7BBBB2}"/>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7B58A4DF-7205-4376-AEA6-DAD36B6F1DF5}"/>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58FC4050-C29B-41A8-8A17-2FAC23401F1F}"/>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91EA37D1-24EE-40C6-A6A8-FCC7486DDB72}"/>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7" name="Graphic 38">
            <a:extLst>
              <a:ext uri="{FF2B5EF4-FFF2-40B4-BE49-F238E27FC236}">
                <a16:creationId xmlns:a16="http://schemas.microsoft.com/office/drawing/2014/main" id="{6BA7C5DA-DC59-4318-B2C5-C4DB15A3CC38}"/>
              </a:ext>
            </a:extLst>
          </p:cNvPr>
          <p:cNvGrpSpPr/>
          <p:nvPr userDrawn="1"/>
        </p:nvGrpSpPr>
        <p:grpSpPr>
          <a:xfrm>
            <a:off x="6227183" y="445395"/>
            <a:ext cx="1407277" cy="780637"/>
            <a:chOff x="6495821" y="1090764"/>
            <a:chExt cx="1407277" cy="780637"/>
          </a:xfrm>
        </p:grpSpPr>
        <p:sp>
          <p:nvSpPr>
            <p:cNvPr id="18" name="Graphic 38">
              <a:extLst>
                <a:ext uri="{FF2B5EF4-FFF2-40B4-BE49-F238E27FC236}">
                  <a16:creationId xmlns:a16="http://schemas.microsoft.com/office/drawing/2014/main" id="{2D1699D3-D6C2-43A3-9CC0-8C77009C5E41}"/>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7DE3F97D-A351-46BA-81A9-D1B4B659B4F7}"/>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32483A7B-142D-4596-B0F3-C374B0922BA9}"/>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161FC8A7-6DDF-4846-AA26-47E30C86E356}"/>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0AAF01F0-E86E-4213-B081-0C6CBE33BC51}"/>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3" name="Graphic 38">
            <a:extLst>
              <a:ext uri="{FF2B5EF4-FFF2-40B4-BE49-F238E27FC236}">
                <a16:creationId xmlns:a16="http://schemas.microsoft.com/office/drawing/2014/main" id="{09327147-B5D6-494F-B9FB-B780C04131DE}"/>
              </a:ext>
            </a:extLst>
          </p:cNvPr>
          <p:cNvSpPr/>
          <p:nvPr userDrawn="1"/>
        </p:nvSpPr>
        <p:spPr>
          <a:xfrm>
            <a:off x="572919" y="6103051"/>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4" name="Graphic 38">
            <a:extLst>
              <a:ext uri="{FF2B5EF4-FFF2-40B4-BE49-F238E27FC236}">
                <a16:creationId xmlns:a16="http://schemas.microsoft.com/office/drawing/2014/main" id="{F9AF0A68-63D3-4184-B81E-6A736BF53C31}"/>
              </a:ext>
            </a:extLst>
          </p:cNvPr>
          <p:cNvGrpSpPr/>
          <p:nvPr userDrawn="1"/>
        </p:nvGrpSpPr>
        <p:grpSpPr>
          <a:xfrm>
            <a:off x="5250050" y="1398161"/>
            <a:ext cx="641221" cy="534951"/>
            <a:chOff x="2853315" y="2121546"/>
            <a:chExt cx="641221" cy="534951"/>
          </a:xfrm>
          <a:solidFill>
            <a:schemeClr val="accent3"/>
          </a:solidFill>
        </p:grpSpPr>
        <p:sp>
          <p:nvSpPr>
            <p:cNvPr id="25" name="Graphic 38">
              <a:extLst>
                <a:ext uri="{FF2B5EF4-FFF2-40B4-BE49-F238E27FC236}">
                  <a16:creationId xmlns:a16="http://schemas.microsoft.com/office/drawing/2014/main" id="{997552FD-A284-4ABE-9083-6F0337EAD78A}"/>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72BD563E-EEF1-49CE-A2BC-F13825D38CC0}"/>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932EA29F-72D5-44B3-B925-FBD09F6FD123}"/>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F76B0D81-8D07-4903-BB2B-EE5B2A44ACCB}"/>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63B549BA-97FF-4895-9FE0-CF6C843D9924}"/>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309F53B2-1B43-4017-970D-9BE9D01107A2}"/>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234B8E45-5EF7-4515-BBEF-658EE8904C09}"/>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E6EF5658-C0CF-491F-B707-554D9D54D46D}"/>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11468D80-7B40-4594-A00A-2C11F4E5F22F}"/>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4" name="Graphic 38">
            <a:extLst>
              <a:ext uri="{FF2B5EF4-FFF2-40B4-BE49-F238E27FC236}">
                <a16:creationId xmlns:a16="http://schemas.microsoft.com/office/drawing/2014/main" id="{58B260E6-CBE6-4A94-B6EE-37BD22D87AD3}"/>
              </a:ext>
            </a:extLst>
          </p:cNvPr>
          <p:cNvSpPr/>
          <p:nvPr userDrawn="1"/>
        </p:nvSpPr>
        <p:spPr>
          <a:xfrm>
            <a:off x="7931093" y="132792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51931392-2CF1-4B9D-A238-2A5845546ECE}"/>
              </a:ext>
            </a:extLst>
          </p:cNvPr>
          <p:cNvSpPr/>
          <p:nvPr userDrawn="1"/>
        </p:nvSpPr>
        <p:spPr>
          <a:xfrm>
            <a:off x="5317727" y="5231129"/>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36" name="Graphic 38">
            <a:extLst>
              <a:ext uri="{FF2B5EF4-FFF2-40B4-BE49-F238E27FC236}">
                <a16:creationId xmlns:a16="http://schemas.microsoft.com/office/drawing/2014/main" id="{FA290D1F-1936-48EA-BAED-FFE7FCEB5FCF}"/>
              </a:ext>
            </a:extLst>
          </p:cNvPr>
          <p:cNvGrpSpPr/>
          <p:nvPr userDrawn="1"/>
        </p:nvGrpSpPr>
        <p:grpSpPr>
          <a:xfrm>
            <a:off x="3322095" y="196260"/>
            <a:ext cx="336664" cy="336745"/>
            <a:chOff x="9342265" y="2571740"/>
            <a:chExt cx="336664" cy="336745"/>
          </a:xfrm>
        </p:grpSpPr>
        <p:sp>
          <p:nvSpPr>
            <p:cNvPr id="37" name="Graphic 38">
              <a:extLst>
                <a:ext uri="{FF2B5EF4-FFF2-40B4-BE49-F238E27FC236}">
                  <a16:creationId xmlns:a16="http://schemas.microsoft.com/office/drawing/2014/main" id="{F8A82AEF-7752-40BC-955B-77A965485498}"/>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F158F1B5-6F71-42B3-AFD3-D87AFEEACB34}"/>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9" name="Graphic 38">
            <a:extLst>
              <a:ext uri="{FF2B5EF4-FFF2-40B4-BE49-F238E27FC236}">
                <a16:creationId xmlns:a16="http://schemas.microsoft.com/office/drawing/2014/main" id="{1D857B4F-F2FA-46EA-B3A3-801F33A42162}"/>
              </a:ext>
            </a:extLst>
          </p:cNvPr>
          <p:cNvSpPr/>
          <p:nvPr userDrawn="1"/>
        </p:nvSpPr>
        <p:spPr>
          <a:xfrm>
            <a:off x="9365646" y="6249457"/>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9CB9187C-7D8D-4D07-9FFC-8F2FE2617AA5}"/>
              </a:ext>
            </a:extLst>
          </p:cNvPr>
          <p:cNvSpPr/>
          <p:nvPr userDrawn="1"/>
        </p:nvSpPr>
        <p:spPr>
          <a:xfrm>
            <a:off x="282804" y="501251"/>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grpSp>
        <p:nvGrpSpPr>
          <p:cNvPr id="41" name="Graphic 38">
            <a:extLst>
              <a:ext uri="{FF2B5EF4-FFF2-40B4-BE49-F238E27FC236}">
                <a16:creationId xmlns:a16="http://schemas.microsoft.com/office/drawing/2014/main" id="{507E0064-1674-4468-8685-28DFE1B427AD}"/>
              </a:ext>
            </a:extLst>
          </p:cNvPr>
          <p:cNvGrpSpPr/>
          <p:nvPr userDrawn="1"/>
        </p:nvGrpSpPr>
        <p:grpSpPr>
          <a:xfrm>
            <a:off x="10485465" y="5139132"/>
            <a:ext cx="641221" cy="534951"/>
            <a:chOff x="2853315" y="2121546"/>
            <a:chExt cx="641221" cy="534951"/>
          </a:xfrm>
          <a:solidFill>
            <a:schemeClr val="accent2"/>
          </a:solidFill>
        </p:grpSpPr>
        <p:sp>
          <p:nvSpPr>
            <p:cNvPr id="42" name="Graphic 38">
              <a:extLst>
                <a:ext uri="{FF2B5EF4-FFF2-40B4-BE49-F238E27FC236}">
                  <a16:creationId xmlns:a16="http://schemas.microsoft.com/office/drawing/2014/main" id="{1F2EDAC7-50F5-421F-956B-E3ADB0486A15}"/>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AE2115B9-6D6A-4873-B930-AE2B32F41384}"/>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3F9B1C45-6ABA-4D20-984B-1BF3A1AD5D6E}"/>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E45F8116-2E5E-45A4-95D5-CE366DB0B125}"/>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E56BCD1F-F057-4E4E-A11D-AE139D688BF9}"/>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0C60089F-ECE2-4CD5-B94D-362360428B31}"/>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DEE9FAC2-BF07-46A0-A45A-D24C6120C4EF}"/>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5F60E87C-B731-4EC9-B996-18E3074E14D1}"/>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D0C49AB2-E59F-44F3-BA8C-58A2E5E774CA}"/>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51" name="Graphic 38">
            <a:extLst>
              <a:ext uri="{FF2B5EF4-FFF2-40B4-BE49-F238E27FC236}">
                <a16:creationId xmlns:a16="http://schemas.microsoft.com/office/drawing/2014/main" id="{B5761636-203C-4C7C-95A6-3EB5FA2C3079}"/>
              </a:ext>
            </a:extLst>
          </p:cNvPr>
          <p:cNvGrpSpPr/>
          <p:nvPr userDrawn="1"/>
        </p:nvGrpSpPr>
        <p:grpSpPr>
          <a:xfrm>
            <a:off x="11280889" y="5505711"/>
            <a:ext cx="336664" cy="336745"/>
            <a:chOff x="9342265" y="2571740"/>
            <a:chExt cx="336664" cy="336745"/>
          </a:xfrm>
        </p:grpSpPr>
        <p:sp>
          <p:nvSpPr>
            <p:cNvPr id="52" name="Graphic 38">
              <a:extLst>
                <a:ext uri="{FF2B5EF4-FFF2-40B4-BE49-F238E27FC236}">
                  <a16:creationId xmlns:a16="http://schemas.microsoft.com/office/drawing/2014/main" id="{5E31BD89-14EE-4C00-8687-78660F655678}"/>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9034C953-0D29-480E-BFAA-C5ECB096B8AF}"/>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54" name="Graphic 38">
            <a:extLst>
              <a:ext uri="{FF2B5EF4-FFF2-40B4-BE49-F238E27FC236}">
                <a16:creationId xmlns:a16="http://schemas.microsoft.com/office/drawing/2014/main" id="{4F725D5B-2CB7-49FC-B47E-BC86E0756E41}"/>
              </a:ext>
            </a:extLst>
          </p:cNvPr>
          <p:cNvSpPr/>
          <p:nvPr userDrawn="1"/>
        </p:nvSpPr>
        <p:spPr>
          <a:xfrm>
            <a:off x="11701131" y="529919"/>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55" name="Graphic 38">
            <a:extLst>
              <a:ext uri="{FF2B5EF4-FFF2-40B4-BE49-F238E27FC236}">
                <a16:creationId xmlns:a16="http://schemas.microsoft.com/office/drawing/2014/main" id="{8405855E-F180-41B8-B6DB-C98F42532DFA}"/>
              </a:ext>
            </a:extLst>
          </p:cNvPr>
          <p:cNvSpPr/>
          <p:nvPr userDrawn="1"/>
        </p:nvSpPr>
        <p:spPr>
          <a:xfrm>
            <a:off x="737526" y="117255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41620201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5A8395B9-0796-41DD-8F63-780B6C6C75FB}"/>
              </a:ext>
            </a:extLst>
          </p:cNvPr>
          <p:cNvSpPr/>
          <p:nvPr userDrawn="1"/>
        </p:nvSpPr>
        <p:spPr>
          <a:xfrm>
            <a:off x="-797" y="-35634"/>
            <a:ext cx="12192000" cy="3878827"/>
          </a:xfrm>
          <a:custGeom>
            <a:avLst/>
            <a:gdLst>
              <a:gd name="connsiteX0" fmla="*/ 6096000 w 12192000"/>
              <a:gd name="connsiteY0" fmla="*/ 3878827 h 3878827"/>
              <a:gd name="connsiteX1" fmla="*/ 12049437 w 12192000"/>
              <a:gd name="connsiteY1" fmla="*/ 527244 h 3878827"/>
              <a:gd name="connsiteX2" fmla="*/ 12192000 w 12192000"/>
              <a:gd name="connsiteY2" fmla="*/ 279302 h 3878827"/>
              <a:gd name="connsiteX3" fmla="*/ 12192000 w 12192000"/>
              <a:gd name="connsiteY3" fmla="*/ 0 h 3878827"/>
              <a:gd name="connsiteX4" fmla="*/ 0 w 12192000"/>
              <a:gd name="connsiteY4" fmla="*/ 0 h 3878827"/>
              <a:gd name="connsiteX5" fmla="*/ 0 w 12192000"/>
              <a:gd name="connsiteY5" fmla="*/ 279303 h 3878827"/>
              <a:gd name="connsiteX6" fmla="*/ 142563 w 12192000"/>
              <a:gd name="connsiteY6" fmla="*/ 527244 h 3878827"/>
              <a:gd name="connsiteX7" fmla="*/ 6096000 w 12192000"/>
              <a:gd name="connsiteY7" fmla="*/ 3878827 h 387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878827">
                <a:moveTo>
                  <a:pt x="6096000" y="3878827"/>
                </a:moveTo>
                <a:cubicBezTo>
                  <a:pt x="8619010" y="3878827"/>
                  <a:pt x="10828525" y="2536597"/>
                  <a:pt x="12049437" y="527244"/>
                </a:cubicBezTo>
                <a:lnTo>
                  <a:pt x="12192000" y="279302"/>
                </a:lnTo>
                <a:lnTo>
                  <a:pt x="12192000" y="0"/>
                </a:lnTo>
                <a:lnTo>
                  <a:pt x="0" y="0"/>
                </a:lnTo>
                <a:lnTo>
                  <a:pt x="0" y="279303"/>
                </a:lnTo>
                <a:lnTo>
                  <a:pt x="142563" y="527244"/>
                </a:lnTo>
                <a:cubicBezTo>
                  <a:pt x="1363476" y="2536597"/>
                  <a:pt x="3572991" y="3878827"/>
                  <a:pt x="6096000" y="387882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16" name="Graphic 38">
            <a:extLst>
              <a:ext uri="{FF2B5EF4-FFF2-40B4-BE49-F238E27FC236}">
                <a16:creationId xmlns:a16="http://schemas.microsoft.com/office/drawing/2014/main" id="{59C07BF2-B551-490F-9824-07C274692E2C}"/>
              </a:ext>
            </a:extLst>
          </p:cNvPr>
          <p:cNvGrpSpPr/>
          <p:nvPr userDrawn="1"/>
        </p:nvGrpSpPr>
        <p:grpSpPr>
          <a:xfrm>
            <a:off x="9940426" y="967239"/>
            <a:ext cx="526233" cy="534913"/>
            <a:chOff x="3867783" y="1582991"/>
            <a:chExt cx="526233" cy="534913"/>
          </a:xfrm>
          <a:solidFill>
            <a:schemeClr val="accent4"/>
          </a:solidFill>
        </p:grpSpPr>
        <p:sp>
          <p:nvSpPr>
            <p:cNvPr id="17" name="Graphic 38">
              <a:extLst>
                <a:ext uri="{FF2B5EF4-FFF2-40B4-BE49-F238E27FC236}">
                  <a16:creationId xmlns:a16="http://schemas.microsoft.com/office/drawing/2014/main" id="{2F23537B-BDB0-40F8-B6D4-8FD4A2B153EC}"/>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26B5B2FB-BE2D-4C19-85DC-DF5FD774602E}"/>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1CAC446B-31AC-45A1-BF16-7580EA1FE262}"/>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D3BFB0B5-5E0C-47B1-B3AD-15C745375B63}"/>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892A6D80-48F4-41B2-A5C5-8EC7691B03B0}"/>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A4A7DBE0-2427-44B3-8061-2CF37D529C0A}"/>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F5292572-46EA-4AB3-8BF8-1CE690A71967}"/>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A4637B6E-06A0-44CF-A049-449DDBDB4FE0}"/>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D859C742-DC90-45A7-97F2-D7E3D65FEEAF}"/>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
        <p:nvSpPr>
          <p:cNvPr id="26" name="Graphic 38">
            <a:extLst>
              <a:ext uri="{FF2B5EF4-FFF2-40B4-BE49-F238E27FC236}">
                <a16:creationId xmlns:a16="http://schemas.microsoft.com/office/drawing/2014/main" id="{DCFDE701-9ADC-42F4-BD36-7988E0AC365D}"/>
              </a:ext>
            </a:extLst>
          </p:cNvPr>
          <p:cNvSpPr/>
          <p:nvPr userDrawn="1"/>
        </p:nvSpPr>
        <p:spPr>
          <a:xfrm>
            <a:off x="1201135" y="461949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CAAD3A8B-76D9-4E14-8BE4-7226CAE50D42}"/>
              </a:ext>
            </a:extLst>
          </p:cNvPr>
          <p:cNvSpPr/>
          <p:nvPr userDrawn="1"/>
        </p:nvSpPr>
        <p:spPr>
          <a:xfrm>
            <a:off x="7695265" y="4361977"/>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5C46D7E1-287A-4297-B3C1-04919964CDE0}"/>
              </a:ext>
            </a:extLst>
          </p:cNvPr>
          <p:cNvSpPr/>
          <p:nvPr userDrawn="1"/>
        </p:nvSpPr>
        <p:spPr>
          <a:xfrm>
            <a:off x="7421404" y="5792862"/>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29" name="Graphic 38">
            <a:extLst>
              <a:ext uri="{FF2B5EF4-FFF2-40B4-BE49-F238E27FC236}">
                <a16:creationId xmlns:a16="http://schemas.microsoft.com/office/drawing/2014/main" id="{2CF7BCA9-55EF-459F-947D-EA921A7077C8}"/>
              </a:ext>
            </a:extLst>
          </p:cNvPr>
          <p:cNvGrpSpPr/>
          <p:nvPr userDrawn="1"/>
        </p:nvGrpSpPr>
        <p:grpSpPr>
          <a:xfrm>
            <a:off x="3128158" y="1124816"/>
            <a:ext cx="336664" cy="336745"/>
            <a:chOff x="9342265" y="2571740"/>
            <a:chExt cx="336664" cy="336745"/>
          </a:xfrm>
        </p:grpSpPr>
        <p:sp>
          <p:nvSpPr>
            <p:cNvPr id="30" name="Graphic 38">
              <a:extLst>
                <a:ext uri="{FF2B5EF4-FFF2-40B4-BE49-F238E27FC236}">
                  <a16:creationId xmlns:a16="http://schemas.microsoft.com/office/drawing/2014/main" id="{22D9BFEB-2BFE-4C32-8E5F-445AD071197C}"/>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35909BCA-BE35-466B-B717-D7015F62E9C1}"/>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2" name="Graphic 38">
            <a:extLst>
              <a:ext uri="{FF2B5EF4-FFF2-40B4-BE49-F238E27FC236}">
                <a16:creationId xmlns:a16="http://schemas.microsoft.com/office/drawing/2014/main" id="{64D5BE77-0978-4CFD-BE2F-C06A4B3833D8}"/>
              </a:ext>
            </a:extLst>
          </p:cNvPr>
          <p:cNvSpPr/>
          <p:nvPr userDrawn="1"/>
        </p:nvSpPr>
        <p:spPr>
          <a:xfrm>
            <a:off x="8450805" y="6103051"/>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33" name="Graphic 38">
            <a:extLst>
              <a:ext uri="{FF2B5EF4-FFF2-40B4-BE49-F238E27FC236}">
                <a16:creationId xmlns:a16="http://schemas.microsoft.com/office/drawing/2014/main" id="{C104B95E-F62C-4B35-B16A-60B185947644}"/>
              </a:ext>
            </a:extLst>
          </p:cNvPr>
          <p:cNvGrpSpPr/>
          <p:nvPr userDrawn="1"/>
        </p:nvGrpSpPr>
        <p:grpSpPr>
          <a:xfrm>
            <a:off x="4932959" y="500903"/>
            <a:ext cx="641221" cy="534951"/>
            <a:chOff x="2853315" y="2121546"/>
            <a:chExt cx="641221" cy="534951"/>
          </a:xfrm>
          <a:solidFill>
            <a:schemeClr val="accent3"/>
          </a:solidFill>
        </p:grpSpPr>
        <p:sp>
          <p:nvSpPr>
            <p:cNvPr id="34" name="Graphic 38">
              <a:extLst>
                <a:ext uri="{FF2B5EF4-FFF2-40B4-BE49-F238E27FC236}">
                  <a16:creationId xmlns:a16="http://schemas.microsoft.com/office/drawing/2014/main" id="{DEE3D2EC-4402-4C19-B505-169519C28AE9}"/>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C6D2C519-0FF9-4A25-9074-78143C136A3A}"/>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2A05F939-9FAD-41A9-A4A0-CA92F3FEC89E}"/>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753FE36D-C2FA-4D06-8E89-8DF6A9EAAF78}"/>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63A04AFB-6864-4510-ACBA-5629A68E0461}"/>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CE41A46B-0077-4D64-BA20-F4EF4FE42FAD}"/>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5F3EAF8F-DDED-4448-B1D9-67C69707BE51}"/>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04FCA7F9-CD80-4B36-9AF5-A83FB60283E4}"/>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CBE66417-BD81-4D2D-B662-756EAF2397BA}"/>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43" name="Graphic 38">
            <a:extLst>
              <a:ext uri="{FF2B5EF4-FFF2-40B4-BE49-F238E27FC236}">
                <a16:creationId xmlns:a16="http://schemas.microsoft.com/office/drawing/2014/main" id="{E07C2C4A-6F44-406B-B8F2-01263E15A7C4}"/>
              </a:ext>
            </a:extLst>
          </p:cNvPr>
          <p:cNvGrpSpPr/>
          <p:nvPr userDrawn="1"/>
        </p:nvGrpSpPr>
        <p:grpSpPr>
          <a:xfrm>
            <a:off x="11229172" y="5179139"/>
            <a:ext cx="336664" cy="336745"/>
            <a:chOff x="9342265" y="2571740"/>
            <a:chExt cx="336664" cy="336745"/>
          </a:xfrm>
        </p:grpSpPr>
        <p:sp>
          <p:nvSpPr>
            <p:cNvPr id="44" name="Graphic 38">
              <a:extLst>
                <a:ext uri="{FF2B5EF4-FFF2-40B4-BE49-F238E27FC236}">
                  <a16:creationId xmlns:a16="http://schemas.microsoft.com/office/drawing/2014/main" id="{7D99550E-FF26-428D-AF52-80F895D0FF78}"/>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816560C8-8A19-4BE7-BE6E-C2B3180755A7}"/>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6" name="Graphic 38">
            <a:extLst>
              <a:ext uri="{FF2B5EF4-FFF2-40B4-BE49-F238E27FC236}">
                <a16:creationId xmlns:a16="http://schemas.microsoft.com/office/drawing/2014/main" id="{F9E21F99-1371-4903-9926-94DA58FB25B7}"/>
              </a:ext>
            </a:extLst>
          </p:cNvPr>
          <p:cNvSpPr/>
          <p:nvPr userDrawn="1"/>
        </p:nvSpPr>
        <p:spPr>
          <a:xfrm>
            <a:off x="11379654" y="308924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06A6437B-3957-4F75-BA20-05D8B4DD25E4}"/>
              </a:ext>
            </a:extLst>
          </p:cNvPr>
          <p:cNvSpPr/>
          <p:nvPr userDrawn="1"/>
        </p:nvSpPr>
        <p:spPr>
          <a:xfrm>
            <a:off x="724935" y="180206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C328637F-A3C3-427C-8F77-CF8EB33A9969}"/>
              </a:ext>
            </a:extLst>
          </p:cNvPr>
          <p:cNvSpPr/>
          <p:nvPr userDrawn="1"/>
        </p:nvSpPr>
        <p:spPr>
          <a:xfrm>
            <a:off x="1606009" y="5956401"/>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2" name="Rectangle: Rounded Corners 1">
            <a:extLst>
              <a:ext uri="{FF2B5EF4-FFF2-40B4-BE49-F238E27FC236}">
                <a16:creationId xmlns:a16="http://schemas.microsoft.com/office/drawing/2014/main" id="{101FF861-C136-449E-B97F-A99E4B63BF8A}"/>
              </a:ext>
            </a:extLst>
          </p:cNvPr>
          <p:cNvSpPr/>
          <p:nvPr userDrawn="1"/>
        </p:nvSpPr>
        <p:spPr>
          <a:xfrm flipH="1">
            <a:off x="2247937" y="2384891"/>
            <a:ext cx="2295950" cy="3465511"/>
          </a:xfrm>
          <a:prstGeom prst="roundRect">
            <a:avLst>
              <a:gd name="adj" fmla="val 6710"/>
            </a:avLst>
          </a:prstGeom>
          <a:solidFill>
            <a:schemeClr val="bg1"/>
          </a:solidFill>
          <a:ln>
            <a:noFill/>
          </a:ln>
          <a:effectLst>
            <a:outerShdw blurRad="711200" dist="381000" dir="5400000" sx="87000" sy="87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49" name="Picture Placeholder 4">
            <a:extLst>
              <a:ext uri="{FF2B5EF4-FFF2-40B4-BE49-F238E27FC236}">
                <a16:creationId xmlns:a16="http://schemas.microsoft.com/office/drawing/2014/main" id="{061DF89D-6939-478A-B204-27BCE2325694}"/>
              </a:ext>
            </a:extLst>
          </p:cNvPr>
          <p:cNvSpPr>
            <a:spLocks noGrp="1"/>
          </p:cNvSpPr>
          <p:nvPr>
            <p:ph type="pic" sz="quarter" idx="18"/>
          </p:nvPr>
        </p:nvSpPr>
        <p:spPr>
          <a:xfrm>
            <a:off x="2430067" y="2610092"/>
            <a:ext cx="1931690" cy="2393551"/>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50" name="Rectangle: Rounded Corners 49">
            <a:extLst>
              <a:ext uri="{FF2B5EF4-FFF2-40B4-BE49-F238E27FC236}">
                <a16:creationId xmlns:a16="http://schemas.microsoft.com/office/drawing/2014/main" id="{1F14DC21-C242-4C2F-955E-A25199D7352E}"/>
              </a:ext>
            </a:extLst>
          </p:cNvPr>
          <p:cNvSpPr/>
          <p:nvPr userDrawn="1"/>
        </p:nvSpPr>
        <p:spPr>
          <a:xfrm flipH="1">
            <a:off x="4888279" y="2384891"/>
            <a:ext cx="2295950" cy="3465511"/>
          </a:xfrm>
          <a:prstGeom prst="roundRect">
            <a:avLst>
              <a:gd name="adj" fmla="val 8923"/>
            </a:avLst>
          </a:prstGeom>
          <a:solidFill>
            <a:schemeClr val="bg1"/>
          </a:solidFill>
          <a:ln>
            <a:noFill/>
          </a:ln>
          <a:effectLst>
            <a:outerShdw blurRad="711200" dist="381000" dir="5400000" sx="87000" sy="87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53" name="Picture Placeholder 4">
            <a:extLst>
              <a:ext uri="{FF2B5EF4-FFF2-40B4-BE49-F238E27FC236}">
                <a16:creationId xmlns:a16="http://schemas.microsoft.com/office/drawing/2014/main" id="{3B8D82C8-103E-486D-9099-2BF83EA6EA79}"/>
              </a:ext>
            </a:extLst>
          </p:cNvPr>
          <p:cNvSpPr>
            <a:spLocks noGrp="1"/>
          </p:cNvSpPr>
          <p:nvPr>
            <p:ph type="pic" sz="quarter" idx="19"/>
          </p:nvPr>
        </p:nvSpPr>
        <p:spPr>
          <a:xfrm>
            <a:off x="5070409" y="2610092"/>
            <a:ext cx="1931690" cy="2393551"/>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64" name="Rectangle: Rounded Corners 63">
            <a:extLst>
              <a:ext uri="{FF2B5EF4-FFF2-40B4-BE49-F238E27FC236}">
                <a16:creationId xmlns:a16="http://schemas.microsoft.com/office/drawing/2014/main" id="{5E238609-6CA8-411E-B1AD-105EADD52A51}"/>
              </a:ext>
            </a:extLst>
          </p:cNvPr>
          <p:cNvSpPr/>
          <p:nvPr userDrawn="1"/>
        </p:nvSpPr>
        <p:spPr>
          <a:xfrm flipH="1">
            <a:off x="7564388" y="2384891"/>
            <a:ext cx="2295950" cy="3465511"/>
          </a:xfrm>
          <a:prstGeom prst="roundRect">
            <a:avLst>
              <a:gd name="adj" fmla="val 8923"/>
            </a:avLst>
          </a:prstGeom>
          <a:solidFill>
            <a:schemeClr val="bg1"/>
          </a:solidFill>
          <a:ln>
            <a:noFill/>
          </a:ln>
          <a:effectLst>
            <a:outerShdw blurRad="711200" dist="381000" dir="5400000" sx="87000" sy="87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67" name="Picture Placeholder 4">
            <a:extLst>
              <a:ext uri="{FF2B5EF4-FFF2-40B4-BE49-F238E27FC236}">
                <a16:creationId xmlns:a16="http://schemas.microsoft.com/office/drawing/2014/main" id="{4023F06E-6D94-41A0-8AB9-A83EA7E27118}"/>
              </a:ext>
            </a:extLst>
          </p:cNvPr>
          <p:cNvSpPr>
            <a:spLocks noGrp="1"/>
          </p:cNvSpPr>
          <p:nvPr>
            <p:ph type="pic" sz="quarter" idx="20"/>
          </p:nvPr>
        </p:nvSpPr>
        <p:spPr>
          <a:xfrm>
            <a:off x="7746518" y="2610092"/>
            <a:ext cx="1931690" cy="2393551"/>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Tree>
    <p:extLst>
      <p:ext uri="{BB962C8B-B14F-4D97-AF65-F5344CB8AC3E}">
        <p14:creationId xmlns:p14="http://schemas.microsoft.com/office/powerpoint/2010/main" val="40712963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255092D-D338-448C-A08E-EEEB92460F82}"/>
              </a:ext>
            </a:extLst>
          </p:cNvPr>
          <p:cNvSpPr/>
          <p:nvPr userDrawn="1"/>
        </p:nvSpPr>
        <p:spPr>
          <a:xfrm flipH="1">
            <a:off x="469899" y="1021074"/>
            <a:ext cx="11252200" cy="4815852"/>
          </a:xfrm>
          <a:prstGeom prst="roundRect">
            <a:avLst>
              <a:gd name="adj" fmla="val 6910"/>
            </a:avLst>
          </a:prstGeom>
          <a:solidFill>
            <a:schemeClr val="accent3"/>
          </a:solidFill>
          <a:ln>
            <a:noFill/>
          </a:ln>
          <a:effectLst>
            <a:outerShdw blurRad="711200" dist="381000" dir="5400000" sx="87000" sy="87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 name="Picture Placeholder 4">
            <a:extLst>
              <a:ext uri="{FF2B5EF4-FFF2-40B4-BE49-F238E27FC236}">
                <a16:creationId xmlns:a16="http://schemas.microsoft.com/office/drawing/2014/main" id="{58A9554D-81B4-452D-B993-B46C78B22116}"/>
              </a:ext>
            </a:extLst>
          </p:cNvPr>
          <p:cNvSpPr>
            <a:spLocks noGrp="1"/>
          </p:cNvSpPr>
          <p:nvPr>
            <p:ph type="pic" sz="quarter" idx="18"/>
          </p:nvPr>
        </p:nvSpPr>
        <p:spPr>
          <a:xfrm>
            <a:off x="779066" y="1308101"/>
            <a:ext cx="3513533" cy="4241798"/>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4" name="Graphic 38">
            <a:extLst>
              <a:ext uri="{FF2B5EF4-FFF2-40B4-BE49-F238E27FC236}">
                <a16:creationId xmlns:a16="http://schemas.microsoft.com/office/drawing/2014/main" id="{50A855B8-EEE4-4773-A7BC-A2D00D04975E}"/>
              </a:ext>
            </a:extLst>
          </p:cNvPr>
          <p:cNvGrpSpPr/>
          <p:nvPr userDrawn="1"/>
        </p:nvGrpSpPr>
        <p:grpSpPr>
          <a:xfrm>
            <a:off x="9940426" y="967239"/>
            <a:ext cx="526233" cy="534913"/>
            <a:chOff x="3867783" y="1582991"/>
            <a:chExt cx="526233" cy="534913"/>
          </a:xfrm>
          <a:solidFill>
            <a:schemeClr val="accent4"/>
          </a:solidFill>
        </p:grpSpPr>
        <p:sp>
          <p:nvSpPr>
            <p:cNvPr id="5" name="Graphic 38">
              <a:extLst>
                <a:ext uri="{FF2B5EF4-FFF2-40B4-BE49-F238E27FC236}">
                  <a16:creationId xmlns:a16="http://schemas.microsoft.com/office/drawing/2014/main" id="{7DD1D9F4-0256-4D5B-8691-C2C591CBA16F}"/>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6" name="Graphic 38">
              <a:extLst>
                <a:ext uri="{FF2B5EF4-FFF2-40B4-BE49-F238E27FC236}">
                  <a16:creationId xmlns:a16="http://schemas.microsoft.com/office/drawing/2014/main" id="{574C9C5A-D9D7-444A-BABF-1DE95097E0A4}"/>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EAED264F-3696-4685-BE58-05C67519422B}"/>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AAB1A256-7FE8-4098-B9A1-14AD47D0215F}"/>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55B621E9-9AC0-4766-802D-1CA8A277D4CE}"/>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EA51A11B-67CC-442B-A5A0-E4DA4985631D}"/>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F12BFA94-A2D8-492B-91FA-DF06BFB3DFC2}"/>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ACF2C18E-474B-405C-85D6-DBF04B4938C2}"/>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0525EAAD-651C-4907-B82F-46CF579FDCD9}"/>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
        <p:nvSpPr>
          <p:cNvPr id="14" name="Graphic 38">
            <a:extLst>
              <a:ext uri="{FF2B5EF4-FFF2-40B4-BE49-F238E27FC236}">
                <a16:creationId xmlns:a16="http://schemas.microsoft.com/office/drawing/2014/main" id="{2B38C7DC-0ADC-4261-A672-F95235ABF315}"/>
              </a:ext>
            </a:extLst>
          </p:cNvPr>
          <p:cNvSpPr/>
          <p:nvPr userDrawn="1"/>
        </p:nvSpPr>
        <p:spPr>
          <a:xfrm>
            <a:off x="4601766" y="5369948"/>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13B01E12-E75D-4A88-9630-69FD6DFECC0C}"/>
              </a:ext>
            </a:extLst>
          </p:cNvPr>
          <p:cNvSpPr/>
          <p:nvPr userDrawn="1"/>
        </p:nvSpPr>
        <p:spPr>
          <a:xfrm>
            <a:off x="8187115" y="2495077"/>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1"/>
          </a:solid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3A08E01C-67DB-4185-BE09-C44CA5FC9282}"/>
              </a:ext>
            </a:extLst>
          </p:cNvPr>
          <p:cNvSpPr/>
          <p:nvPr userDrawn="1"/>
        </p:nvSpPr>
        <p:spPr>
          <a:xfrm>
            <a:off x="5706904" y="5750097"/>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17" name="Graphic 38">
            <a:extLst>
              <a:ext uri="{FF2B5EF4-FFF2-40B4-BE49-F238E27FC236}">
                <a16:creationId xmlns:a16="http://schemas.microsoft.com/office/drawing/2014/main" id="{F2ACD251-663C-40AC-85F1-4D702E26C30F}"/>
              </a:ext>
            </a:extLst>
          </p:cNvPr>
          <p:cNvGrpSpPr/>
          <p:nvPr userDrawn="1"/>
        </p:nvGrpSpPr>
        <p:grpSpPr>
          <a:xfrm>
            <a:off x="4680576" y="823990"/>
            <a:ext cx="336664" cy="336745"/>
            <a:chOff x="9342265" y="2571740"/>
            <a:chExt cx="336664" cy="336745"/>
          </a:xfrm>
        </p:grpSpPr>
        <p:sp>
          <p:nvSpPr>
            <p:cNvPr id="18" name="Graphic 38">
              <a:extLst>
                <a:ext uri="{FF2B5EF4-FFF2-40B4-BE49-F238E27FC236}">
                  <a16:creationId xmlns:a16="http://schemas.microsoft.com/office/drawing/2014/main" id="{4E61FA05-8688-42C7-B26F-68374E3B042A}"/>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992A303C-5BFA-4722-9D57-7F6E1F2C27DD}"/>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20" name="Graphic 38">
            <a:extLst>
              <a:ext uri="{FF2B5EF4-FFF2-40B4-BE49-F238E27FC236}">
                <a16:creationId xmlns:a16="http://schemas.microsoft.com/office/drawing/2014/main" id="{A94537FD-9C36-486B-A77A-27D65F58AD00}"/>
              </a:ext>
            </a:extLst>
          </p:cNvPr>
          <p:cNvSpPr/>
          <p:nvPr userDrawn="1"/>
        </p:nvSpPr>
        <p:spPr>
          <a:xfrm>
            <a:off x="8450805" y="6103051"/>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21" name="Graphic 38">
            <a:extLst>
              <a:ext uri="{FF2B5EF4-FFF2-40B4-BE49-F238E27FC236}">
                <a16:creationId xmlns:a16="http://schemas.microsoft.com/office/drawing/2014/main" id="{6666609F-102E-4016-8BCB-3EC56BBADAF0}"/>
              </a:ext>
            </a:extLst>
          </p:cNvPr>
          <p:cNvGrpSpPr/>
          <p:nvPr userDrawn="1"/>
        </p:nvGrpSpPr>
        <p:grpSpPr>
          <a:xfrm>
            <a:off x="3651378" y="183188"/>
            <a:ext cx="641221" cy="534951"/>
            <a:chOff x="2853315" y="2121546"/>
            <a:chExt cx="641221" cy="534951"/>
          </a:xfrm>
          <a:solidFill>
            <a:schemeClr val="accent3"/>
          </a:solidFill>
        </p:grpSpPr>
        <p:sp>
          <p:nvSpPr>
            <p:cNvPr id="22" name="Graphic 38">
              <a:extLst>
                <a:ext uri="{FF2B5EF4-FFF2-40B4-BE49-F238E27FC236}">
                  <a16:creationId xmlns:a16="http://schemas.microsoft.com/office/drawing/2014/main" id="{D51AD625-81C7-4C30-A8E2-F1556D446FDE}"/>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822ADD1A-C850-4EC4-B921-30D0D18A51A6}"/>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893203BE-5751-430E-9CE9-41E1A45BFB39}"/>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9B497C59-ECAD-4389-AF18-478E20C23C2D}"/>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74F5E93F-DBA4-46FA-B1DB-5322D37F278D}"/>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A4DDC181-F73B-4ACB-8DBF-EA8F2B3C91D1}"/>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4F5BF04B-0E79-4EA5-ACDA-2FCDB92B9768}"/>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D625F2AF-6F6B-4DE6-B50D-3A153539DF42}"/>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5D43181B-7E6D-4927-95D8-14D356808010}"/>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31" name="Graphic 38">
            <a:extLst>
              <a:ext uri="{FF2B5EF4-FFF2-40B4-BE49-F238E27FC236}">
                <a16:creationId xmlns:a16="http://schemas.microsoft.com/office/drawing/2014/main" id="{E433B834-6391-4341-B12E-CAC55304AF05}"/>
              </a:ext>
            </a:extLst>
          </p:cNvPr>
          <p:cNvGrpSpPr/>
          <p:nvPr userDrawn="1"/>
        </p:nvGrpSpPr>
        <p:grpSpPr>
          <a:xfrm>
            <a:off x="11229172" y="5179139"/>
            <a:ext cx="336664" cy="336745"/>
            <a:chOff x="9342265" y="2571740"/>
            <a:chExt cx="336664" cy="336745"/>
          </a:xfrm>
        </p:grpSpPr>
        <p:sp>
          <p:nvSpPr>
            <p:cNvPr id="32" name="Graphic 38">
              <a:extLst>
                <a:ext uri="{FF2B5EF4-FFF2-40B4-BE49-F238E27FC236}">
                  <a16:creationId xmlns:a16="http://schemas.microsoft.com/office/drawing/2014/main" id="{34B12FE1-E351-46C7-A0DA-3F05F95D1892}"/>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D2AC244D-A944-44EC-A1E0-295AE4F99904}"/>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4" name="Graphic 38">
            <a:extLst>
              <a:ext uri="{FF2B5EF4-FFF2-40B4-BE49-F238E27FC236}">
                <a16:creationId xmlns:a16="http://schemas.microsoft.com/office/drawing/2014/main" id="{32FAEB0D-AC7B-450E-B068-9891454E5DC7}"/>
              </a:ext>
            </a:extLst>
          </p:cNvPr>
          <p:cNvSpPr/>
          <p:nvPr userDrawn="1"/>
        </p:nvSpPr>
        <p:spPr>
          <a:xfrm>
            <a:off x="11379654" y="308924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A7388FBE-BC82-408B-B98B-D27E5161FA07}"/>
              </a:ext>
            </a:extLst>
          </p:cNvPr>
          <p:cNvSpPr/>
          <p:nvPr userDrawn="1"/>
        </p:nvSpPr>
        <p:spPr>
          <a:xfrm>
            <a:off x="445514" y="56831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A1979516-2572-4E84-8DE5-209635A30CDF}"/>
              </a:ext>
            </a:extLst>
          </p:cNvPr>
          <p:cNvSpPr/>
          <p:nvPr userDrawn="1"/>
        </p:nvSpPr>
        <p:spPr>
          <a:xfrm>
            <a:off x="1263109" y="617265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39247334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0" name="Graphic 38">
            <a:extLst>
              <a:ext uri="{FF2B5EF4-FFF2-40B4-BE49-F238E27FC236}">
                <a16:creationId xmlns:a16="http://schemas.microsoft.com/office/drawing/2014/main" id="{2BB3F166-9B61-413C-83BE-17E33FF1C80F}"/>
              </a:ext>
            </a:extLst>
          </p:cNvPr>
          <p:cNvSpPr/>
          <p:nvPr userDrawn="1"/>
        </p:nvSpPr>
        <p:spPr>
          <a:xfrm flipH="1">
            <a:off x="5933904" y="271061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58" name="Picture Placeholder 4">
            <a:extLst>
              <a:ext uri="{FF2B5EF4-FFF2-40B4-BE49-F238E27FC236}">
                <a16:creationId xmlns:a16="http://schemas.microsoft.com/office/drawing/2014/main" id="{0A7BF0C7-1645-4F1D-94A1-E06491D7F1CA}"/>
              </a:ext>
            </a:extLst>
          </p:cNvPr>
          <p:cNvSpPr>
            <a:spLocks noGrp="1"/>
          </p:cNvSpPr>
          <p:nvPr>
            <p:ph type="pic" sz="quarter" idx="18"/>
          </p:nvPr>
        </p:nvSpPr>
        <p:spPr>
          <a:xfrm>
            <a:off x="4596917" y="979463"/>
            <a:ext cx="3384500" cy="484875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Tree>
    <p:extLst>
      <p:ext uri="{BB962C8B-B14F-4D97-AF65-F5344CB8AC3E}">
        <p14:creationId xmlns:p14="http://schemas.microsoft.com/office/powerpoint/2010/main" val="12790932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5" name="Rectangle: Top Corners Rounded 4">
            <a:extLst>
              <a:ext uri="{FF2B5EF4-FFF2-40B4-BE49-F238E27FC236}">
                <a16:creationId xmlns:a16="http://schemas.microsoft.com/office/drawing/2014/main" id="{62FC723E-F27E-42C8-A648-86D849663F43}"/>
              </a:ext>
            </a:extLst>
          </p:cNvPr>
          <p:cNvSpPr/>
          <p:nvPr userDrawn="1"/>
        </p:nvSpPr>
        <p:spPr>
          <a:xfrm>
            <a:off x="476250" y="-35633"/>
            <a:ext cx="2120900" cy="2639134"/>
          </a:xfrm>
          <a:prstGeom prst="round2SameRect">
            <a:avLst>
              <a:gd name="adj1" fmla="val 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4" name="Freeform: Shape 3">
            <a:extLst>
              <a:ext uri="{FF2B5EF4-FFF2-40B4-BE49-F238E27FC236}">
                <a16:creationId xmlns:a16="http://schemas.microsoft.com/office/drawing/2014/main" id="{B2146931-5D01-4185-8C9A-ECCC125CAA08}"/>
              </a:ext>
            </a:extLst>
          </p:cNvPr>
          <p:cNvSpPr/>
          <p:nvPr userDrawn="1"/>
        </p:nvSpPr>
        <p:spPr>
          <a:xfrm>
            <a:off x="76200" y="2164262"/>
            <a:ext cx="2921000" cy="292100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1"/>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6" name="Rectangle: Top Corners Rounded 5">
            <a:extLst>
              <a:ext uri="{FF2B5EF4-FFF2-40B4-BE49-F238E27FC236}">
                <a16:creationId xmlns:a16="http://schemas.microsoft.com/office/drawing/2014/main" id="{68D5732D-BC0E-40CE-9BC1-3BA0BEEF4A80}"/>
              </a:ext>
            </a:extLst>
          </p:cNvPr>
          <p:cNvSpPr/>
          <p:nvPr userDrawn="1"/>
        </p:nvSpPr>
        <p:spPr>
          <a:xfrm>
            <a:off x="3575050" y="-35634"/>
            <a:ext cx="2120900" cy="3878827"/>
          </a:xfrm>
          <a:prstGeom prst="round2SameRect">
            <a:avLst>
              <a:gd name="adj1" fmla="val 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7" name="Freeform: Shape 6">
            <a:extLst>
              <a:ext uri="{FF2B5EF4-FFF2-40B4-BE49-F238E27FC236}">
                <a16:creationId xmlns:a16="http://schemas.microsoft.com/office/drawing/2014/main" id="{2615112A-4252-4754-9CAC-39C900617FA5}"/>
              </a:ext>
            </a:extLst>
          </p:cNvPr>
          <p:cNvSpPr/>
          <p:nvPr userDrawn="1"/>
        </p:nvSpPr>
        <p:spPr>
          <a:xfrm>
            <a:off x="3175000" y="3390900"/>
            <a:ext cx="2921000" cy="292100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2"/>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8" name="Rectangle: Top Corners Rounded 7">
            <a:extLst>
              <a:ext uri="{FF2B5EF4-FFF2-40B4-BE49-F238E27FC236}">
                <a16:creationId xmlns:a16="http://schemas.microsoft.com/office/drawing/2014/main" id="{E04F95FE-92E3-42A7-9693-571914BC2633}"/>
              </a:ext>
            </a:extLst>
          </p:cNvPr>
          <p:cNvSpPr/>
          <p:nvPr userDrawn="1"/>
        </p:nvSpPr>
        <p:spPr>
          <a:xfrm>
            <a:off x="6496050" y="-35633"/>
            <a:ext cx="2120900" cy="2639134"/>
          </a:xfrm>
          <a:prstGeom prst="round2SameRect">
            <a:avLst>
              <a:gd name="adj1" fmla="val 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9" name="Freeform: Shape 8">
            <a:extLst>
              <a:ext uri="{FF2B5EF4-FFF2-40B4-BE49-F238E27FC236}">
                <a16:creationId xmlns:a16="http://schemas.microsoft.com/office/drawing/2014/main" id="{D890377A-E419-40C2-8581-BB4C73EF58EE}"/>
              </a:ext>
            </a:extLst>
          </p:cNvPr>
          <p:cNvSpPr/>
          <p:nvPr userDrawn="1"/>
        </p:nvSpPr>
        <p:spPr>
          <a:xfrm>
            <a:off x="6096000" y="2164262"/>
            <a:ext cx="2921000" cy="292100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4"/>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0" name="Rectangle: Top Corners Rounded 9">
            <a:extLst>
              <a:ext uri="{FF2B5EF4-FFF2-40B4-BE49-F238E27FC236}">
                <a16:creationId xmlns:a16="http://schemas.microsoft.com/office/drawing/2014/main" id="{079DA2E4-E9FA-40D1-8B3C-28AD575C63E9}"/>
              </a:ext>
            </a:extLst>
          </p:cNvPr>
          <p:cNvSpPr/>
          <p:nvPr userDrawn="1"/>
        </p:nvSpPr>
        <p:spPr>
          <a:xfrm>
            <a:off x="9594850" y="-35634"/>
            <a:ext cx="2120900" cy="3878827"/>
          </a:xfrm>
          <a:prstGeom prst="round2SameRect">
            <a:avLst>
              <a:gd name="adj1" fmla="val 0"/>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1" name="Freeform: Shape 10">
            <a:extLst>
              <a:ext uri="{FF2B5EF4-FFF2-40B4-BE49-F238E27FC236}">
                <a16:creationId xmlns:a16="http://schemas.microsoft.com/office/drawing/2014/main" id="{8C07090B-6EB2-40CA-AA92-4AFFDC53574C}"/>
              </a:ext>
            </a:extLst>
          </p:cNvPr>
          <p:cNvSpPr/>
          <p:nvPr userDrawn="1"/>
        </p:nvSpPr>
        <p:spPr>
          <a:xfrm>
            <a:off x="9194800" y="3390900"/>
            <a:ext cx="2921000" cy="292100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3"/>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12" name="Graphic 38">
            <a:extLst>
              <a:ext uri="{FF2B5EF4-FFF2-40B4-BE49-F238E27FC236}">
                <a16:creationId xmlns:a16="http://schemas.microsoft.com/office/drawing/2014/main" id="{BE84E826-FA75-4301-8BAE-5B5CE2BC8C9B}"/>
              </a:ext>
            </a:extLst>
          </p:cNvPr>
          <p:cNvGrpSpPr/>
          <p:nvPr userDrawn="1"/>
        </p:nvGrpSpPr>
        <p:grpSpPr>
          <a:xfrm flipH="1">
            <a:off x="7206132" y="6069849"/>
            <a:ext cx="526233" cy="534913"/>
            <a:chOff x="3867783" y="1582991"/>
            <a:chExt cx="526233" cy="534913"/>
          </a:xfrm>
          <a:solidFill>
            <a:schemeClr val="accent4"/>
          </a:solidFill>
        </p:grpSpPr>
        <p:sp>
          <p:nvSpPr>
            <p:cNvPr id="13" name="Graphic 38">
              <a:extLst>
                <a:ext uri="{FF2B5EF4-FFF2-40B4-BE49-F238E27FC236}">
                  <a16:creationId xmlns:a16="http://schemas.microsoft.com/office/drawing/2014/main" id="{A2715BC1-48CD-4637-A4DE-659647B9961F}"/>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4173C103-5519-453C-85FF-E4EF82614E18}"/>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EF093620-53CE-409A-81E7-D53392A89BC4}"/>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B330BC5B-5E96-4E6E-B05B-7760E5E54E2F}"/>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F30846FD-69FB-4889-AB56-5A4C4142CCF7}"/>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0A78102A-2BDE-41E2-971B-7F7AA308CE81}"/>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D6E02AB7-0E9D-4A95-96BB-3227E1204DA4}"/>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88B9FD28-5873-4A56-B088-C9043080EA73}"/>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4FDEA5E8-0248-4309-9BB3-B4BF509E74FE}"/>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22" name="Graphic 38">
            <a:extLst>
              <a:ext uri="{FF2B5EF4-FFF2-40B4-BE49-F238E27FC236}">
                <a16:creationId xmlns:a16="http://schemas.microsoft.com/office/drawing/2014/main" id="{48569D54-BF7F-4031-8DD5-90EF19CFDFC8}"/>
              </a:ext>
            </a:extLst>
          </p:cNvPr>
          <p:cNvGrpSpPr/>
          <p:nvPr userDrawn="1"/>
        </p:nvGrpSpPr>
        <p:grpSpPr>
          <a:xfrm flipH="1">
            <a:off x="8610553" y="5821214"/>
            <a:ext cx="1407277" cy="780637"/>
            <a:chOff x="6495821" y="1090764"/>
            <a:chExt cx="1407277" cy="780637"/>
          </a:xfrm>
        </p:grpSpPr>
        <p:sp>
          <p:nvSpPr>
            <p:cNvPr id="23" name="Graphic 38">
              <a:extLst>
                <a:ext uri="{FF2B5EF4-FFF2-40B4-BE49-F238E27FC236}">
                  <a16:creationId xmlns:a16="http://schemas.microsoft.com/office/drawing/2014/main" id="{A1E47192-5ECF-4528-AB52-D5B4C44EFEF5}"/>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24386C9B-C9EB-42B0-AE3C-939D565F557C}"/>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43AA39C1-2933-446A-92E2-F6AC093E802A}"/>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233D6F0B-45E4-48E6-9B3A-2930AA772190}"/>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3F2F6447-3663-459E-8452-581AC5D65026}"/>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8" name="Graphic 38">
            <a:extLst>
              <a:ext uri="{FF2B5EF4-FFF2-40B4-BE49-F238E27FC236}">
                <a16:creationId xmlns:a16="http://schemas.microsoft.com/office/drawing/2014/main" id="{A85D2CC7-6F6B-426C-B394-9992931F09F5}"/>
              </a:ext>
            </a:extLst>
          </p:cNvPr>
          <p:cNvSpPr/>
          <p:nvPr userDrawn="1"/>
        </p:nvSpPr>
        <p:spPr>
          <a:xfrm flipH="1">
            <a:off x="2405293" y="1183358"/>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9" name="Graphic 38">
            <a:extLst>
              <a:ext uri="{FF2B5EF4-FFF2-40B4-BE49-F238E27FC236}">
                <a16:creationId xmlns:a16="http://schemas.microsoft.com/office/drawing/2014/main" id="{765393CB-9637-4582-9713-7747E576B47A}"/>
              </a:ext>
            </a:extLst>
          </p:cNvPr>
          <p:cNvGrpSpPr/>
          <p:nvPr userDrawn="1"/>
        </p:nvGrpSpPr>
        <p:grpSpPr>
          <a:xfrm flipH="1">
            <a:off x="8344094" y="1629311"/>
            <a:ext cx="641221" cy="534951"/>
            <a:chOff x="2853315" y="2121546"/>
            <a:chExt cx="641221" cy="534951"/>
          </a:xfrm>
          <a:solidFill>
            <a:schemeClr val="accent3"/>
          </a:solidFill>
        </p:grpSpPr>
        <p:sp>
          <p:nvSpPr>
            <p:cNvPr id="30" name="Graphic 38">
              <a:extLst>
                <a:ext uri="{FF2B5EF4-FFF2-40B4-BE49-F238E27FC236}">
                  <a16:creationId xmlns:a16="http://schemas.microsoft.com/office/drawing/2014/main" id="{AC2419E9-0D9E-453E-B3EC-E268F7C3DAE0}"/>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B60EF7A9-A06D-4397-8E80-372742356C2C}"/>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B41DF91F-4694-46F9-9EC7-B7D7C2CD6165}"/>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52F586E5-A8F7-4B8A-BFA1-F0F0E3FF21F1}"/>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6F3E2F37-CCB7-40C0-BB09-DABDB6EB4AFE}"/>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E61488E7-B85E-4C3A-AE5D-D41C59E6CB31}"/>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2971476E-6A81-40B4-8466-C595A0BBF583}"/>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5012E790-7287-4208-9EB8-356D6B0441E6}"/>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B65001B6-44C6-4310-93F3-AB8B93912813}"/>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9" name="Graphic 38">
            <a:extLst>
              <a:ext uri="{FF2B5EF4-FFF2-40B4-BE49-F238E27FC236}">
                <a16:creationId xmlns:a16="http://schemas.microsoft.com/office/drawing/2014/main" id="{5DFA2023-7D3A-4720-95DE-9870E9976BF2}"/>
              </a:ext>
            </a:extLst>
          </p:cNvPr>
          <p:cNvSpPr/>
          <p:nvPr userDrawn="1"/>
        </p:nvSpPr>
        <p:spPr>
          <a:xfrm flipH="1">
            <a:off x="6292889" y="146585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07157CE9-97EA-483A-AC87-DD5C8EFEBA8C}"/>
              </a:ext>
            </a:extLst>
          </p:cNvPr>
          <p:cNvSpPr/>
          <p:nvPr userDrawn="1"/>
        </p:nvSpPr>
        <p:spPr>
          <a:xfrm flipH="1">
            <a:off x="645431" y="27578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41" name="Graphic 38">
            <a:extLst>
              <a:ext uri="{FF2B5EF4-FFF2-40B4-BE49-F238E27FC236}">
                <a16:creationId xmlns:a16="http://schemas.microsoft.com/office/drawing/2014/main" id="{A504A5FD-B2CA-4666-AD82-07C37CCFA6D9}"/>
              </a:ext>
            </a:extLst>
          </p:cNvPr>
          <p:cNvGrpSpPr/>
          <p:nvPr userDrawn="1"/>
        </p:nvGrpSpPr>
        <p:grpSpPr>
          <a:xfrm flipH="1">
            <a:off x="11547418" y="2542241"/>
            <a:ext cx="336664" cy="336745"/>
            <a:chOff x="9342265" y="2571740"/>
            <a:chExt cx="336664" cy="336745"/>
          </a:xfrm>
        </p:grpSpPr>
        <p:sp>
          <p:nvSpPr>
            <p:cNvPr id="42" name="Graphic 38">
              <a:extLst>
                <a:ext uri="{FF2B5EF4-FFF2-40B4-BE49-F238E27FC236}">
                  <a16:creationId xmlns:a16="http://schemas.microsoft.com/office/drawing/2014/main" id="{CAF78B27-0E6F-47EF-8AAE-8E7ADF50E05B}"/>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21DD5A69-BC0A-47AE-ABB7-AA245479DED8}"/>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4" name="Graphic 38">
            <a:extLst>
              <a:ext uri="{FF2B5EF4-FFF2-40B4-BE49-F238E27FC236}">
                <a16:creationId xmlns:a16="http://schemas.microsoft.com/office/drawing/2014/main" id="{82D90C00-64D6-4419-A03A-4F47BB1E6BC4}"/>
              </a:ext>
            </a:extLst>
          </p:cNvPr>
          <p:cNvSpPr/>
          <p:nvPr userDrawn="1"/>
        </p:nvSpPr>
        <p:spPr>
          <a:xfrm flipH="1">
            <a:off x="7070761" y="37257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45" name="Graphic 38">
            <a:extLst>
              <a:ext uri="{FF2B5EF4-FFF2-40B4-BE49-F238E27FC236}">
                <a16:creationId xmlns:a16="http://schemas.microsoft.com/office/drawing/2014/main" id="{B1664DD0-8777-41BC-BF66-1EF3EC45A8E0}"/>
              </a:ext>
            </a:extLst>
          </p:cNvPr>
          <p:cNvGrpSpPr/>
          <p:nvPr userDrawn="1"/>
        </p:nvGrpSpPr>
        <p:grpSpPr>
          <a:xfrm flipH="1">
            <a:off x="264166" y="1846027"/>
            <a:ext cx="526233" cy="534913"/>
            <a:chOff x="3867783" y="1582991"/>
            <a:chExt cx="526233" cy="534913"/>
          </a:xfrm>
          <a:solidFill>
            <a:schemeClr val="accent4"/>
          </a:solidFill>
        </p:grpSpPr>
        <p:sp>
          <p:nvSpPr>
            <p:cNvPr id="46" name="Graphic 38">
              <a:extLst>
                <a:ext uri="{FF2B5EF4-FFF2-40B4-BE49-F238E27FC236}">
                  <a16:creationId xmlns:a16="http://schemas.microsoft.com/office/drawing/2014/main" id="{C1D4BA78-28AB-406C-BA5A-3707A21C81CC}"/>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38027423-70C9-40F4-A5EE-7ADE0BC85E86}"/>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362C9D49-19EB-4F7E-9EB5-C864DA146A8D}"/>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B9C00644-98D5-4972-91F7-432665670ABC}"/>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FB3B37C1-CF9E-48C8-8907-89094E7987B3}"/>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150C481C-1FD0-4602-86C2-D5BC9B56953F}"/>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1F98029C-40C8-4C5F-B53F-71783EB6764C}"/>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340B4161-2218-40E4-9DFA-1DD032D50C74}"/>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54" name="Graphic 38">
              <a:extLst>
                <a:ext uri="{FF2B5EF4-FFF2-40B4-BE49-F238E27FC236}">
                  <a16:creationId xmlns:a16="http://schemas.microsoft.com/office/drawing/2014/main" id="{7288B504-28DE-44DF-8887-31CF906AACAD}"/>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55" name="Graphic 38">
            <a:extLst>
              <a:ext uri="{FF2B5EF4-FFF2-40B4-BE49-F238E27FC236}">
                <a16:creationId xmlns:a16="http://schemas.microsoft.com/office/drawing/2014/main" id="{5BA69CD7-4219-423B-AB26-7D297433F80E}"/>
              </a:ext>
            </a:extLst>
          </p:cNvPr>
          <p:cNvGrpSpPr/>
          <p:nvPr userDrawn="1"/>
        </p:nvGrpSpPr>
        <p:grpSpPr>
          <a:xfrm flipH="1">
            <a:off x="2984461" y="1502596"/>
            <a:ext cx="1407277" cy="780637"/>
            <a:chOff x="6495821" y="1090764"/>
            <a:chExt cx="1407277" cy="780637"/>
          </a:xfrm>
        </p:grpSpPr>
        <p:sp>
          <p:nvSpPr>
            <p:cNvPr id="56" name="Graphic 38">
              <a:extLst>
                <a:ext uri="{FF2B5EF4-FFF2-40B4-BE49-F238E27FC236}">
                  <a16:creationId xmlns:a16="http://schemas.microsoft.com/office/drawing/2014/main" id="{ED028865-1419-4F9C-B717-545EB7E9B229}"/>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D438E447-3A45-4155-A97A-0223CDE9FBB1}"/>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713DB330-9BBA-48AB-A7D9-4B3A23D39B60}"/>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59" name="Graphic 38">
              <a:extLst>
                <a:ext uri="{FF2B5EF4-FFF2-40B4-BE49-F238E27FC236}">
                  <a16:creationId xmlns:a16="http://schemas.microsoft.com/office/drawing/2014/main" id="{0DF091F8-C584-42FE-BCE7-23F25D10646D}"/>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B7FF6F61-098D-4F37-BD59-B71BD811A32D}"/>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61" name="Graphic 38">
            <a:extLst>
              <a:ext uri="{FF2B5EF4-FFF2-40B4-BE49-F238E27FC236}">
                <a16:creationId xmlns:a16="http://schemas.microsoft.com/office/drawing/2014/main" id="{A30F54EC-129D-4518-AF57-29AC1B46ADA1}"/>
              </a:ext>
            </a:extLst>
          </p:cNvPr>
          <p:cNvSpPr/>
          <p:nvPr userDrawn="1"/>
        </p:nvSpPr>
        <p:spPr>
          <a:xfrm flipH="1">
            <a:off x="4883557" y="2452419"/>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4"/>
          </a:solidFill>
          <a:ln w="3429" cap="flat">
            <a:noFill/>
            <a:prstDash val="solid"/>
            <a:miter/>
          </a:ln>
        </p:spPr>
        <p:txBody>
          <a:bodyPr rtlCol="0" anchor="ctr"/>
          <a:lstStyle/>
          <a:p>
            <a:endParaRPr lang="en-ID"/>
          </a:p>
        </p:txBody>
      </p:sp>
      <p:sp>
        <p:nvSpPr>
          <p:cNvPr id="62" name="Freeform: Shape 61">
            <a:extLst>
              <a:ext uri="{FF2B5EF4-FFF2-40B4-BE49-F238E27FC236}">
                <a16:creationId xmlns:a16="http://schemas.microsoft.com/office/drawing/2014/main" id="{FDED4968-F873-4949-A901-60714B856519}"/>
              </a:ext>
            </a:extLst>
          </p:cNvPr>
          <p:cNvSpPr/>
          <p:nvPr userDrawn="1"/>
        </p:nvSpPr>
        <p:spPr>
          <a:xfrm>
            <a:off x="247560" y="2293914"/>
            <a:ext cx="2578280" cy="257828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63" name="Freeform: Shape 62">
            <a:extLst>
              <a:ext uri="{FF2B5EF4-FFF2-40B4-BE49-F238E27FC236}">
                <a16:creationId xmlns:a16="http://schemas.microsoft.com/office/drawing/2014/main" id="{CB705E73-787B-4214-AB72-0CFD6F75091E}"/>
              </a:ext>
            </a:extLst>
          </p:cNvPr>
          <p:cNvSpPr/>
          <p:nvPr userDrawn="1"/>
        </p:nvSpPr>
        <p:spPr>
          <a:xfrm>
            <a:off x="6267360" y="2293914"/>
            <a:ext cx="2578280" cy="257828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64" name="Freeform: Shape 63">
            <a:extLst>
              <a:ext uri="{FF2B5EF4-FFF2-40B4-BE49-F238E27FC236}">
                <a16:creationId xmlns:a16="http://schemas.microsoft.com/office/drawing/2014/main" id="{8DC8E5DC-C626-491C-B8D8-EE0606BBCCB5}"/>
              </a:ext>
            </a:extLst>
          </p:cNvPr>
          <p:cNvSpPr/>
          <p:nvPr userDrawn="1"/>
        </p:nvSpPr>
        <p:spPr>
          <a:xfrm>
            <a:off x="3332662" y="3593018"/>
            <a:ext cx="2578280" cy="257828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65" name="Freeform: Shape 64">
            <a:extLst>
              <a:ext uri="{FF2B5EF4-FFF2-40B4-BE49-F238E27FC236}">
                <a16:creationId xmlns:a16="http://schemas.microsoft.com/office/drawing/2014/main" id="{755E93E8-7494-423A-8202-812DDD0A71C5}"/>
              </a:ext>
            </a:extLst>
          </p:cNvPr>
          <p:cNvSpPr/>
          <p:nvPr userDrawn="1"/>
        </p:nvSpPr>
        <p:spPr>
          <a:xfrm>
            <a:off x="9372420" y="3593018"/>
            <a:ext cx="2578280" cy="257828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Tree>
    <p:extLst>
      <p:ext uri="{BB962C8B-B14F-4D97-AF65-F5344CB8AC3E}">
        <p14:creationId xmlns:p14="http://schemas.microsoft.com/office/powerpoint/2010/main" val="39396001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2" name="Rectangle: Top Corners Rounded 1">
            <a:extLst>
              <a:ext uri="{FF2B5EF4-FFF2-40B4-BE49-F238E27FC236}">
                <a16:creationId xmlns:a16="http://schemas.microsoft.com/office/drawing/2014/main" id="{4AC3AC0D-9527-4684-8F89-6A48A4C2917C}"/>
              </a:ext>
            </a:extLst>
          </p:cNvPr>
          <p:cNvSpPr/>
          <p:nvPr userDrawn="1"/>
        </p:nvSpPr>
        <p:spPr>
          <a:xfrm>
            <a:off x="476249" y="1611086"/>
            <a:ext cx="2615293" cy="5246914"/>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3" name="Graphic 38">
            <a:extLst>
              <a:ext uri="{FF2B5EF4-FFF2-40B4-BE49-F238E27FC236}">
                <a16:creationId xmlns:a16="http://schemas.microsoft.com/office/drawing/2014/main" id="{B55A47AA-8978-42BA-9438-EBF4A4D53240}"/>
              </a:ext>
            </a:extLst>
          </p:cNvPr>
          <p:cNvGrpSpPr/>
          <p:nvPr userDrawn="1"/>
        </p:nvGrpSpPr>
        <p:grpSpPr>
          <a:xfrm flipH="1">
            <a:off x="7206132" y="6069849"/>
            <a:ext cx="526233" cy="534913"/>
            <a:chOff x="3867783" y="1582991"/>
            <a:chExt cx="526233" cy="534913"/>
          </a:xfrm>
          <a:solidFill>
            <a:schemeClr val="accent4"/>
          </a:solidFill>
        </p:grpSpPr>
        <p:sp>
          <p:nvSpPr>
            <p:cNvPr id="4" name="Graphic 38">
              <a:extLst>
                <a:ext uri="{FF2B5EF4-FFF2-40B4-BE49-F238E27FC236}">
                  <a16:creationId xmlns:a16="http://schemas.microsoft.com/office/drawing/2014/main" id="{54A89A5D-5955-4098-953E-FF642220730E}"/>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5" name="Graphic 38">
              <a:extLst>
                <a:ext uri="{FF2B5EF4-FFF2-40B4-BE49-F238E27FC236}">
                  <a16:creationId xmlns:a16="http://schemas.microsoft.com/office/drawing/2014/main" id="{B5972648-1B30-440C-8A8A-73681A7D2C15}"/>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6" name="Graphic 38">
              <a:extLst>
                <a:ext uri="{FF2B5EF4-FFF2-40B4-BE49-F238E27FC236}">
                  <a16:creationId xmlns:a16="http://schemas.microsoft.com/office/drawing/2014/main" id="{9E676CDE-9024-4014-B00A-050288CD99B0}"/>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2ADF2243-ECC2-4B15-8FBA-249F6B3B8B3D}"/>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6518D99D-1CCB-46BE-B16C-A1120F09706E}"/>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6A8E8C37-C9D1-44F1-8E38-61E383D86730}"/>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40E5906B-1C2D-4B03-A94D-38A9FBA05220}"/>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72587214-95EB-49C6-8CD6-CD28A82B129A}"/>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769CF177-F81E-47F3-BAD0-839CAAFEB6BD}"/>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3" name="Graphic 38">
            <a:extLst>
              <a:ext uri="{FF2B5EF4-FFF2-40B4-BE49-F238E27FC236}">
                <a16:creationId xmlns:a16="http://schemas.microsoft.com/office/drawing/2014/main" id="{7AF28683-CAAA-4FE9-8B31-5EA0C2984602}"/>
              </a:ext>
            </a:extLst>
          </p:cNvPr>
          <p:cNvGrpSpPr/>
          <p:nvPr userDrawn="1"/>
        </p:nvGrpSpPr>
        <p:grpSpPr>
          <a:xfrm flipH="1">
            <a:off x="9904372" y="726556"/>
            <a:ext cx="1407277" cy="780637"/>
            <a:chOff x="6495821" y="1090764"/>
            <a:chExt cx="1407277" cy="780637"/>
          </a:xfrm>
        </p:grpSpPr>
        <p:sp>
          <p:nvSpPr>
            <p:cNvPr id="14" name="Graphic 38">
              <a:extLst>
                <a:ext uri="{FF2B5EF4-FFF2-40B4-BE49-F238E27FC236}">
                  <a16:creationId xmlns:a16="http://schemas.microsoft.com/office/drawing/2014/main" id="{D202A845-4FF4-4BBC-85CA-B74F1CC0548F}"/>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C22F1234-59CE-437B-95E6-53B03A5DDBF5}"/>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1B70489A-E3E3-4350-B102-611611F1E9D3}"/>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A681F071-8820-4945-BC72-4548BDB36952}"/>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3CF6057D-C5D8-4843-8145-9D63A8E54667}"/>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19" name="Graphic 38">
            <a:extLst>
              <a:ext uri="{FF2B5EF4-FFF2-40B4-BE49-F238E27FC236}">
                <a16:creationId xmlns:a16="http://schemas.microsoft.com/office/drawing/2014/main" id="{0398FD4B-1E29-413A-9CA0-B1476C356493}"/>
              </a:ext>
            </a:extLst>
          </p:cNvPr>
          <p:cNvSpPr/>
          <p:nvPr userDrawn="1"/>
        </p:nvSpPr>
        <p:spPr>
          <a:xfrm flipH="1">
            <a:off x="1762027" y="680368"/>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0" name="Graphic 38">
            <a:extLst>
              <a:ext uri="{FF2B5EF4-FFF2-40B4-BE49-F238E27FC236}">
                <a16:creationId xmlns:a16="http://schemas.microsoft.com/office/drawing/2014/main" id="{E61550E6-2C7C-4D5F-84AE-46E730C01A03}"/>
              </a:ext>
            </a:extLst>
          </p:cNvPr>
          <p:cNvGrpSpPr/>
          <p:nvPr userDrawn="1"/>
        </p:nvGrpSpPr>
        <p:grpSpPr>
          <a:xfrm flipH="1">
            <a:off x="11254971" y="2934184"/>
            <a:ext cx="641221" cy="534951"/>
            <a:chOff x="2853315" y="2121546"/>
            <a:chExt cx="641221" cy="534951"/>
          </a:xfrm>
          <a:solidFill>
            <a:schemeClr val="accent3"/>
          </a:solidFill>
        </p:grpSpPr>
        <p:sp>
          <p:nvSpPr>
            <p:cNvPr id="21" name="Graphic 38">
              <a:extLst>
                <a:ext uri="{FF2B5EF4-FFF2-40B4-BE49-F238E27FC236}">
                  <a16:creationId xmlns:a16="http://schemas.microsoft.com/office/drawing/2014/main" id="{1962CA59-7257-4CA0-A0FE-1433E6D8AA5C}"/>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D2EA7C37-2346-48A5-B14B-B3315463CDE0}"/>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0C20010C-54B8-41F3-9D69-BA4F4D5AD7CB}"/>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15CC5BC6-5E67-4A47-BD9A-30317BCF967C}"/>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ADFBB983-A9B3-4D32-844E-1154E80BB98D}"/>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F646E52F-8DC1-4AA3-84B8-78B52CB83D2F}"/>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D02CE0A5-C1CF-4EA6-B837-266626B7ACB2}"/>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18A56786-1B11-4EE2-8552-737B73C1B938}"/>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250556B0-7164-416C-8E78-31A11DF163F5}"/>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0" name="Graphic 38">
            <a:extLst>
              <a:ext uri="{FF2B5EF4-FFF2-40B4-BE49-F238E27FC236}">
                <a16:creationId xmlns:a16="http://schemas.microsoft.com/office/drawing/2014/main" id="{A612CA10-5E99-4899-99F9-E8791D5474F2}"/>
              </a:ext>
            </a:extLst>
          </p:cNvPr>
          <p:cNvSpPr/>
          <p:nvPr userDrawn="1"/>
        </p:nvSpPr>
        <p:spPr>
          <a:xfrm flipH="1">
            <a:off x="5933904" y="271061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F1DC48A1-EBC9-4F8A-B4D3-EBD6A783F429}"/>
              </a:ext>
            </a:extLst>
          </p:cNvPr>
          <p:cNvSpPr/>
          <p:nvPr userDrawn="1"/>
        </p:nvSpPr>
        <p:spPr>
          <a:xfrm flipH="1">
            <a:off x="645431" y="27578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32" name="Graphic 38">
            <a:extLst>
              <a:ext uri="{FF2B5EF4-FFF2-40B4-BE49-F238E27FC236}">
                <a16:creationId xmlns:a16="http://schemas.microsoft.com/office/drawing/2014/main" id="{A50B4162-1C77-4B71-874C-FA38407B3026}"/>
              </a:ext>
            </a:extLst>
          </p:cNvPr>
          <p:cNvGrpSpPr/>
          <p:nvPr userDrawn="1"/>
        </p:nvGrpSpPr>
        <p:grpSpPr>
          <a:xfrm flipH="1">
            <a:off x="11855336" y="85607"/>
            <a:ext cx="336664" cy="336745"/>
            <a:chOff x="9342265" y="2571740"/>
            <a:chExt cx="336664" cy="336745"/>
          </a:xfrm>
        </p:grpSpPr>
        <p:sp>
          <p:nvSpPr>
            <p:cNvPr id="33" name="Graphic 38">
              <a:extLst>
                <a:ext uri="{FF2B5EF4-FFF2-40B4-BE49-F238E27FC236}">
                  <a16:creationId xmlns:a16="http://schemas.microsoft.com/office/drawing/2014/main" id="{F0BC36FE-1167-4357-B299-9F6C8DBE9D5A}"/>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858F27F5-9876-4714-8E69-D5736CCA666B}"/>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5" name="Graphic 38">
            <a:extLst>
              <a:ext uri="{FF2B5EF4-FFF2-40B4-BE49-F238E27FC236}">
                <a16:creationId xmlns:a16="http://schemas.microsoft.com/office/drawing/2014/main" id="{5EA2B7A5-2C71-4A6D-B5F3-E6590068B37E}"/>
              </a:ext>
            </a:extLst>
          </p:cNvPr>
          <p:cNvSpPr/>
          <p:nvPr userDrawn="1"/>
        </p:nvSpPr>
        <p:spPr>
          <a:xfrm flipH="1">
            <a:off x="7070761" y="37257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36" name="Graphic 38">
            <a:extLst>
              <a:ext uri="{FF2B5EF4-FFF2-40B4-BE49-F238E27FC236}">
                <a16:creationId xmlns:a16="http://schemas.microsoft.com/office/drawing/2014/main" id="{3D6A8AF1-7D27-4881-8168-8C5F40AE2AE4}"/>
              </a:ext>
            </a:extLst>
          </p:cNvPr>
          <p:cNvGrpSpPr/>
          <p:nvPr userDrawn="1"/>
        </p:nvGrpSpPr>
        <p:grpSpPr>
          <a:xfrm flipH="1">
            <a:off x="409135" y="3936249"/>
            <a:ext cx="526233" cy="534913"/>
            <a:chOff x="3867783" y="1582991"/>
            <a:chExt cx="526233" cy="534913"/>
          </a:xfrm>
          <a:solidFill>
            <a:schemeClr val="accent4"/>
          </a:solidFill>
        </p:grpSpPr>
        <p:sp>
          <p:nvSpPr>
            <p:cNvPr id="37" name="Graphic 38">
              <a:extLst>
                <a:ext uri="{FF2B5EF4-FFF2-40B4-BE49-F238E27FC236}">
                  <a16:creationId xmlns:a16="http://schemas.microsoft.com/office/drawing/2014/main" id="{2E803EBD-F332-4649-BCAE-C90EDBED40CD}"/>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5412C2AB-8CB7-44BA-90EC-F33818B99B48}"/>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2D730DE3-921E-43F8-A4F1-DE21E741F549}"/>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7A3943ED-5271-4619-B3D4-28AE5AEFB697}"/>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F0BDA4E6-6948-48E3-A380-C005B4AC3058}"/>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71D40379-98FA-4318-ACDD-AA2E75CE44E8}"/>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CF90B720-E960-4346-818D-08DA2D7D1DD1}"/>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7E1ABEF3-4B6A-4A7F-84ED-923010E4FB6F}"/>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5CE97AD8-B2E7-4F1F-8E61-3D457806D7B8}"/>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16973856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E5D5BE1-7161-4B29-8407-0A1231630EDF}"/>
              </a:ext>
            </a:extLst>
          </p:cNvPr>
          <p:cNvSpPr/>
          <p:nvPr userDrawn="1"/>
        </p:nvSpPr>
        <p:spPr>
          <a:xfrm>
            <a:off x="8697685" y="391886"/>
            <a:ext cx="2921000" cy="292100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4"/>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1" name="Freeform: Shape 10">
            <a:extLst>
              <a:ext uri="{FF2B5EF4-FFF2-40B4-BE49-F238E27FC236}">
                <a16:creationId xmlns:a16="http://schemas.microsoft.com/office/drawing/2014/main" id="{4ACC4794-B03E-4091-99B4-17A15B899B21}"/>
              </a:ext>
            </a:extLst>
          </p:cNvPr>
          <p:cNvSpPr/>
          <p:nvPr userDrawn="1"/>
        </p:nvSpPr>
        <p:spPr>
          <a:xfrm>
            <a:off x="8869045" y="521538"/>
            <a:ext cx="2578280" cy="257828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1" name="Freeform: Shape 20">
            <a:extLst>
              <a:ext uri="{FF2B5EF4-FFF2-40B4-BE49-F238E27FC236}">
                <a16:creationId xmlns:a16="http://schemas.microsoft.com/office/drawing/2014/main" id="{D147F895-C2FE-4C41-9299-219A56A5C28C}"/>
              </a:ext>
            </a:extLst>
          </p:cNvPr>
          <p:cNvSpPr/>
          <p:nvPr userDrawn="1"/>
        </p:nvSpPr>
        <p:spPr>
          <a:xfrm>
            <a:off x="7237185" y="3545114"/>
            <a:ext cx="2921000" cy="292100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3"/>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2" name="Freeform: Shape 21">
            <a:extLst>
              <a:ext uri="{FF2B5EF4-FFF2-40B4-BE49-F238E27FC236}">
                <a16:creationId xmlns:a16="http://schemas.microsoft.com/office/drawing/2014/main" id="{C32F34DB-4341-469E-9D47-9AE690F1E6A8}"/>
              </a:ext>
            </a:extLst>
          </p:cNvPr>
          <p:cNvSpPr/>
          <p:nvPr userDrawn="1"/>
        </p:nvSpPr>
        <p:spPr>
          <a:xfrm>
            <a:off x="7408545" y="3674766"/>
            <a:ext cx="2578280" cy="257828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30" name="Freeform: Shape 29">
            <a:extLst>
              <a:ext uri="{FF2B5EF4-FFF2-40B4-BE49-F238E27FC236}">
                <a16:creationId xmlns:a16="http://schemas.microsoft.com/office/drawing/2014/main" id="{EF3C01EE-617F-44C5-8B47-4AFC00DBE6A9}"/>
              </a:ext>
            </a:extLst>
          </p:cNvPr>
          <p:cNvSpPr/>
          <p:nvPr userDrawn="1"/>
        </p:nvSpPr>
        <p:spPr>
          <a:xfrm>
            <a:off x="3866741" y="2252160"/>
            <a:ext cx="2921000" cy="292100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1"/>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31" name="Freeform: Shape 30">
            <a:extLst>
              <a:ext uri="{FF2B5EF4-FFF2-40B4-BE49-F238E27FC236}">
                <a16:creationId xmlns:a16="http://schemas.microsoft.com/office/drawing/2014/main" id="{FDB954C5-1716-48C8-9FA6-9708CD1DEE36}"/>
              </a:ext>
            </a:extLst>
          </p:cNvPr>
          <p:cNvSpPr/>
          <p:nvPr userDrawn="1"/>
        </p:nvSpPr>
        <p:spPr>
          <a:xfrm>
            <a:off x="4038101" y="2381812"/>
            <a:ext cx="2578280" cy="257828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39" name="Freeform: Shape 38">
            <a:extLst>
              <a:ext uri="{FF2B5EF4-FFF2-40B4-BE49-F238E27FC236}">
                <a16:creationId xmlns:a16="http://schemas.microsoft.com/office/drawing/2014/main" id="{C9939F8B-62DF-4D40-AEB5-CBE4348E5C2D}"/>
              </a:ext>
            </a:extLst>
          </p:cNvPr>
          <p:cNvSpPr/>
          <p:nvPr userDrawn="1"/>
        </p:nvSpPr>
        <p:spPr>
          <a:xfrm>
            <a:off x="618762" y="3545114"/>
            <a:ext cx="2921000" cy="292100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2"/>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40" name="Freeform: Shape 39">
            <a:extLst>
              <a:ext uri="{FF2B5EF4-FFF2-40B4-BE49-F238E27FC236}">
                <a16:creationId xmlns:a16="http://schemas.microsoft.com/office/drawing/2014/main" id="{2A15A52B-59DF-490C-A289-7591100009BE}"/>
              </a:ext>
            </a:extLst>
          </p:cNvPr>
          <p:cNvSpPr/>
          <p:nvPr userDrawn="1"/>
        </p:nvSpPr>
        <p:spPr>
          <a:xfrm>
            <a:off x="790122" y="3674766"/>
            <a:ext cx="2578280" cy="257828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48" name="Graphic 38">
            <a:extLst>
              <a:ext uri="{FF2B5EF4-FFF2-40B4-BE49-F238E27FC236}">
                <a16:creationId xmlns:a16="http://schemas.microsoft.com/office/drawing/2014/main" id="{42D98700-80A3-402C-93AA-817FDC651FAC}"/>
              </a:ext>
            </a:extLst>
          </p:cNvPr>
          <p:cNvGrpSpPr/>
          <p:nvPr userDrawn="1"/>
        </p:nvGrpSpPr>
        <p:grpSpPr>
          <a:xfrm>
            <a:off x="4948507" y="6103051"/>
            <a:ext cx="526233" cy="534913"/>
            <a:chOff x="3867783" y="1582991"/>
            <a:chExt cx="526233" cy="534913"/>
          </a:xfrm>
          <a:solidFill>
            <a:schemeClr val="accent4"/>
          </a:solidFill>
        </p:grpSpPr>
        <p:sp>
          <p:nvSpPr>
            <p:cNvPr id="49" name="Graphic 38">
              <a:extLst>
                <a:ext uri="{FF2B5EF4-FFF2-40B4-BE49-F238E27FC236}">
                  <a16:creationId xmlns:a16="http://schemas.microsoft.com/office/drawing/2014/main" id="{072C9EA3-741D-4229-AAAC-FE56C7431B32}"/>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2D2332E1-00EF-4F14-9CDE-589F2ED88B0F}"/>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CE45C2A4-DA40-4D63-95A6-0BAB47445086}"/>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9B33482B-02F9-4A46-A0D6-BCAC7B620469}"/>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DCB69A77-BCE8-4A61-88D7-41459DCAB771}"/>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54" name="Graphic 38">
              <a:extLst>
                <a:ext uri="{FF2B5EF4-FFF2-40B4-BE49-F238E27FC236}">
                  <a16:creationId xmlns:a16="http://schemas.microsoft.com/office/drawing/2014/main" id="{09D3E9A5-19F9-4DFA-936B-301574B9E191}"/>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55" name="Graphic 38">
              <a:extLst>
                <a:ext uri="{FF2B5EF4-FFF2-40B4-BE49-F238E27FC236}">
                  <a16:creationId xmlns:a16="http://schemas.microsoft.com/office/drawing/2014/main" id="{FC1519BB-7A40-4281-863F-B0C28B1D942A}"/>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1AFD98F1-B5D0-4E9B-BB1F-0B53EED1BD02}"/>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CCB1E757-5A8A-42E6-9FAB-22FED3CF6995}"/>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58" name="Graphic 38">
            <a:extLst>
              <a:ext uri="{FF2B5EF4-FFF2-40B4-BE49-F238E27FC236}">
                <a16:creationId xmlns:a16="http://schemas.microsoft.com/office/drawing/2014/main" id="{7232C5B7-075D-494F-BEEE-7468E054F952}"/>
              </a:ext>
            </a:extLst>
          </p:cNvPr>
          <p:cNvGrpSpPr/>
          <p:nvPr userDrawn="1"/>
        </p:nvGrpSpPr>
        <p:grpSpPr>
          <a:xfrm>
            <a:off x="7682559" y="2550258"/>
            <a:ext cx="1407277" cy="780637"/>
            <a:chOff x="6495821" y="1090764"/>
            <a:chExt cx="1407277" cy="780637"/>
          </a:xfrm>
        </p:grpSpPr>
        <p:sp>
          <p:nvSpPr>
            <p:cNvPr id="59" name="Graphic 38">
              <a:extLst>
                <a:ext uri="{FF2B5EF4-FFF2-40B4-BE49-F238E27FC236}">
                  <a16:creationId xmlns:a16="http://schemas.microsoft.com/office/drawing/2014/main" id="{CF3EF07B-2C47-4036-98AA-56F090F243C8}"/>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BF0D2FCE-4436-46C9-8831-F7F3E0834FB5}"/>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61" name="Graphic 38">
              <a:extLst>
                <a:ext uri="{FF2B5EF4-FFF2-40B4-BE49-F238E27FC236}">
                  <a16:creationId xmlns:a16="http://schemas.microsoft.com/office/drawing/2014/main" id="{1D67B647-2897-4296-B019-E97F34B0B2AB}"/>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62" name="Graphic 38">
              <a:extLst>
                <a:ext uri="{FF2B5EF4-FFF2-40B4-BE49-F238E27FC236}">
                  <a16:creationId xmlns:a16="http://schemas.microsoft.com/office/drawing/2014/main" id="{DCEE438D-B3FA-4B1F-8883-6ED060B61CAD}"/>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63" name="Graphic 38">
              <a:extLst>
                <a:ext uri="{FF2B5EF4-FFF2-40B4-BE49-F238E27FC236}">
                  <a16:creationId xmlns:a16="http://schemas.microsoft.com/office/drawing/2014/main" id="{1FB3EAF0-1631-483C-B02E-AF9DC535DDE4}"/>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64" name="Graphic 38">
            <a:extLst>
              <a:ext uri="{FF2B5EF4-FFF2-40B4-BE49-F238E27FC236}">
                <a16:creationId xmlns:a16="http://schemas.microsoft.com/office/drawing/2014/main" id="{B59F67B3-CEBD-4C1C-AB30-FFD18BCBC660}"/>
              </a:ext>
            </a:extLst>
          </p:cNvPr>
          <p:cNvSpPr/>
          <p:nvPr userDrawn="1"/>
        </p:nvSpPr>
        <p:spPr>
          <a:xfrm>
            <a:off x="572919" y="6103051"/>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65" name="Graphic 38">
            <a:extLst>
              <a:ext uri="{FF2B5EF4-FFF2-40B4-BE49-F238E27FC236}">
                <a16:creationId xmlns:a16="http://schemas.microsoft.com/office/drawing/2014/main" id="{812BB51B-71B4-47BB-BAC8-DF40AA76DBE9}"/>
              </a:ext>
            </a:extLst>
          </p:cNvPr>
          <p:cNvGrpSpPr/>
          <p:nvPr userDrawn="1"/>
        </p:nvGrpSpPr>
        <p:grpSpPr>
          <a:xfrm>
            <a:off x="6642810" y="2674036"/>
            <a:ext cx="641221" cy="534951"/>
            <a:chOff x="2853315" y="2121546"/>
            <a:chExt cx="641221" cy="534951"/>
          </a:xfrm>
          <a:solidFill>
            <a:schemeClr val="accent3"/>
          </a:solidFill>
        </p:grpSpPr>
        <p:sp>
          <p:nvSpPr>
            <p:cNvPr id="66" name="Graphic 38">
              <a:extLst>
                <a:ext uri="{FF2B5EF4-FFF2-40B4-BE49-F238E27FC236}">
                  <a16:creationId xmlns:a16="http://schemas.microsoft.com/office/drawing/2014/main" id="{DC47C644-B46C-4816-BD38-4B87141648C2}"/>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67" name="Graphic 38">
              <a:extLst>
                <a:ext uri="{FF2B5EF4-FFF2-40B4-BE49-F238E27FC236}">
                  <a16:creationId xmlns:a16="http://schemas.microsoft.com/office/drawing/2014/main" id="{3837208E-1656-41F3-9D95-5E6FEB9AB2F6}"/>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68" name="Graphic 38">
              <a:extLst>
                <a:ext uri="{FF2B5EF4-FFF2-40B4-BE49-F238E27FC236}">
                  <a16:creationId xmlns:a16="http://schemas.microsoft.com/office/drawing/2014/main" id="{13945677-EFBE-4229-A302-035C6E73866C}"/>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69" name="Graphic 38">
              <a:extLst>
                <a:ext uri="{FF2B5EF4-FFF2-40B4-BE49-F238E27FC236}">
                  <a16:creationId xmlns:a16="http://schemas.microsoft.com/office/drawing/2014/main" id="{38FF2A54-1E02-41C3-A183-C59F6BF3035D}"/>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70" name="Graphic 38">
              <a:extLst>
                <a:ext uri="{FF2B5EF4-FFF2-40B4-BE49-F238E27FC236}">
                  <a16:creationId xmlns:a16="http://schemas.microsoft.com/office/drawing/2014/main" id="{B172F13E-398C-425C-ABE0-7B7B83195BAF}"/>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71" name="Graphic 38">
              <a:extLst>
                <a:ext uri="{FF2B5EF4-FFF2-40B4-BE49-F238E27FC236}">
                  <a16:creationId xmlns:a16="http://schemas.microsoft.com/office/drawing/2014/main" id="{6D1F3ACD-98EE-4B0D-B8DC-F3B3EE5AA698}"/>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72" name="Graphic 38">
              <a:extLst>
                <a:ext uri="{FF2B5EF4-FFF2-40B4-BE49-F238E27FC236}">
                  <a16:creationId xmlns:a16="http://schemas.microsoft.com/office/drawing/2014/main" id="{C5A04DA1-18B1-4632-BC71-37C7BB31780F}"/>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73" name="Graphic 38">
              <a:extLst>
                <a:ext uri="{FF2B5EF4-FFF2-40B4-BE49-F238E27FC236}">
                  <a16:creationId xmlns:a16="http://schemas.microsoft.com/office/drawing/2014/main" id="{6AE56482-ADC8-488F-B8C1-031358B9C8F6}"/>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74" name="Graphic 38">
              <a:extLst>
                <a:ext uri="{FF2B5EF4-FFF2-40B4-BE49-F238E27FC236}">
                  <a16:creationId xmlns:a16="http://schemas.microsoft.com/office/drawing/2014/main" id="{80F45DA9-A34B-4130-8D04-6C064CDFBA0E}"/>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75" name="Graphic 38">
            <a:extLst>
              <a:ext uri="{FF2B5EF4-FFF2-40B4-BE49-F238E27FC236}">
                <a16:creationId xmlns:a16="http://schemas.microsoft.com/office/drawing/2014/main" id="{EAF9D482-955A-4885-A3F3-B6C40DC506C6}"/>
              </a:ext>
            </a:extLst>
          </p:cNvPr>
          <p:cNvSpPr/>
          <p:nvPr userDrawn="1"/>
        </p:nvSpPr>
        <p:spPr>
          <a:xfrm>
            <a:off x="8367090" y="668113"/>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76" name="Graphic 38">
            <a:extLst>
              <a:ext uri="{FF2B5EF4-FFF2-40B4-BE49-F238E27FC236}">
                <a16:creationId xmlns:a16="http://schemas.microsoft.com/office/drawing/2014/main" id="{93F2E17C-E34A-4B0D-87F9-EE3E1BDE79D1}"/>
              </a:ext>
            </a:extLst>
          </p:cNvPr>
          <p:cNvSpPr/>
          <p:nvPr userDrawn="1"/>
        </p:nvSpPr>
        <p:spPr>
          <a:xfrm>
            <a:off x="4396677" y="5434947"/>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77" name="Graphic 38">
            <a:extLst>
              <a:ext uri="{FF2B5EF4-FFF2-40B4-BE49-F238E27FC236}">
                <a16:creationId xmlns:a16="http://schemas.microsoft.com/office/drawing/2014/main" id="{20DD4188-2A76-48A8-BCE3-FAFB7022AC8A}"/>
              </a:ext>
            </a:extLst>
          </p:cNvPr>
          <p:cNvGrpSpPr/>
          <p:nvPr userDrawn="1"/>
        </p:nvGrpSpPr>
        <p:grpSpPr>
          <a:xfrm>
            <a:off x="3322095" y="196260"/>
            <a:ext cx="336664" cy="336745"/>
            <a:chOff x="9342265" y="2571740"/>
            <a:chExt cx="336664" cy="336745"/>
          </a:xfrm>
        </p:grpSpPr>
        <p:sp>
          <p:nvSpPr>
            <p:cNvPr id="78" name="Graphic 38">
              <a:extLst>
                <a:ext uri="{FF2B5EF4-FFF2-40B4-BE49-F238E27FC236}">
                  <a16:creationId xmlns:a16="http://schemas.microsoft.com/office/drawing/2014/main" id="{6BF477A8-5298-4594-9756-7C1AAEB92E9A}"/>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79" name="Graphic 38">
              <a:extLst>
                <a:ext uri="{FF2B5EF4-FFF2-40B4-BE49-F238E27FC236}">
                  <a16:creationId xmlns:a16="http://schemas.microsoft.com/office/drawing/2014/main" id="{09BDE81F-B60B-4514-BD96-A0FA91DED61F}"/>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80" name="Graphic 38">
            <a:extLst>
              <a:ext uri="{FF2B5EF4-FFF2-40B4-BE49-F238E27FC236}">
                <a16:creationId xmlns:a16="http://schemas.microsoft.com/office/drawing/2014/main" id="{0E9E0B19-E06B-469A-B8CC-31D45C770DC8}"/>
              </a:ext>
            </a:extLst>
          </p:cNvPr>
          <p:cNvSpPr/>
          <p:nvPr userDrawn="1"/>
        </p:nvSpPr>
        <p:spPr>
          <a:xfrm>
            <a:off x="9365646" y="6249457"/>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sp>
        <p:nvSpPr>
          <p:cNvPr id="81" name="Graphic 38">
            <a:extLst>
              <a:ext uri="{FF2B5EF4-FFF2-40B4-BE49-F238E27FC236}">
                <a16:creationId xmlns:a16="http://schemas.microsoft.com/office/drawing/2014/main" id="{A08587B9-DDF5-4679-869E-8448D84BAE00}"/>
              </a:ext>
            </a:extLst>
          </p:cNvPr>
          <p:cNvSpPr/>
          <p:nvPr userDrawn="1"/>
        </p:nvSpPr>
        <p:spPr>
          <a:xfrm>
            <a:off x="282804" y="501251"/>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grpSp>
        <p:nvGrpSpPr>
          <p:cNvPr id="82" name="Graphic 38">
            <a:extLst>
              <a:ext uri="{FF2B5EF4-FFF2-40B4-BE49-F238E27FC236}">
                <a16:creationId xmlns:a16="http://schemas.microsoft.com/office/drawing/2014/main" id="{9C3F867A-1AD3-4492-81BB-FB612AFF267D}"/>
              </a:ext>
            </a:extLst>
          </p:cNvPr>
          <p:cNvGrpSpPr/>
          <p:nvPr userDrawn="1"/>
        </p:nvGrpSpPr>
        <p:grpSpPr>
          <a:xfrm>
            <a:off x="10485465" y="5139132"/>
            <a:ext cx="641221" cy="534951"/>
            <a:chOff x="2853315" y="2121546"/>
            <a:chExt cx="641221" cy="534951"/>
          </a:xfrm>
          <a:solidFill>
            <a:schemeClr val="accent2"/>
          </a:solidFill>
        </p:grpSpPr>
        <p:sp>
          <p:nvSpPr>
            <p:cNvPr id="83" name="Graphic 38">
              <a:extLst>
                <a:ext uri="{FF2B5EF4-FFF2-40B4-BE49-F238E27FC236}">
                  <a16:creationId xmlns:a16="http://schemas.microsoft.com/office/drawing/2014/main" id="{9BB5C891-9ADF-4C96-9D91-AFB02632B193}"/>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84" name="Graphic 38">
              <a:extLst>
                <a:ext uri="{FF2B5EF4-FFF2-40B4-BE49-F238E27FC236}">
                  <a16:creationId xmlns:a16="http://schemas.microsoft.com/office/drawing/2014/main" id="{45F0AEB6-4767-4060-AF62-F19A2B0B4442}"/>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85" name="Graphic 38">
              <a:extLst>
                <a:ext uri="{FF2B5EF4-FFF2-40B4-BE49-F238E27FC236}">
                  <a16:creationId xmlns:a16="http://schemas.microsoft.com/office/drawing/2014/main" id="{2B0698B7-48A6-4FBF-926D-EDBB9CA15181}"/>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86" name="Graphic 38">
              <a:extLst>
                <a:ext uri="{FF2B5EF4-FFF2-40B4-BE49-F238E27FC236}">
                  <a16:creationId xmlns:a16="http://schemas.microsoft.com/office/drawing/2014/main" id="{5CABC0B3-E0B0-487F-AF60-ECBC417BDC4B}"/>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87" name="Graphic 38">
              <a:extLst>
                <a:ext uri="{FF2B5EF4-FFF2-40B4-BE49-F238E27FC236}">
                  <a16:creationId xmlns:a16="http://schemas.microsoft.com/office/drawing/2014/main" id="{8FD71CB8-5FA5-44E2-B170-2EAA66974C48}"/>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88" name="Graphic 38">
              <a:extLst>
                <a:ext uri="{FF2B5EF4-FFF2-40B4-BE49-F238E27FC236}">
                  <a16:creationId xmlns:a16="http://schemas.microsoft.com/office/drawing/2014/main" id="{6E246F42-A180-4C58-9D2E-79454D29BA64}"/>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89" name="Graphic 38">
              <a:extLst>
                <a:ext uri="{FF2B5EF4-FFF2-40B4-BE49-F238E27FC236}">
                  <a16:creationId xmlns:a16="http://schemas.microsoft.com/office/drawing/2014/main" id="{946B400E-A931-499B-A8AD-B524E8AFBAAC}"/>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90" name="Graphic 38">
              <a:extLst>
                <a:ext uri="{FF2B5EF4-FFF2-40B4-BE49-F238E27FC236}">
                  <a16:creationId xmlns:a16="http://schemas.microsoft.com/office/drawing/2014/main" id="{C88A9D06-9E4D-4558-A3D5-743EB592E8EB}"/>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91" name="Graphic 38">
              <a:extLst>
                <a:ext uri="{FF2B5EF4-FFF2-40B4-BE49-F238E27FC236}">
                  <a16:creationId xmlns:a16="http://schemas.microsoft.com/office/drawing/2014/main" id="{38AEF267-5563-4BF5-8FCA-99CC1B5FCB4B}"/>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92" name="Graphic 38">
            <a:extLst>
              <a:ext uri="{FF2B5EF4-FFF2-40B4-BE49-F238E27FC236}">
                <a16:creationId xmlns:a16="http://schemas.microsoft.com/office/drawing/2014/main" id="{A0279D76-EDAB-488D-AD29-E382AB35B4E0}"/>
              </a:ext>
            </a:extLst>
          </p:cNvPr>
          <p:cNvGrpSpPr/>
          <p:nvPr userDrawn="1"/>
        </p:nvGrpSpPr>
        <p:grpSpPr>
          <a:xfrm>
            <a:off x="11280889" y="5505711"/>
            <a:ext cx="336664" cy="336745"/>
            <a:chOff x="9342265" y="2571740"/>
            <a:chExt cx="336664" cy="336745"/>
          </a:xfrm>
        </p:grpSpPr>
        <p:sp>
          <p:nvSpPr>
            <p:cNvPr id="93" name="Graphic 38">
              <a:extLst>
                <a:ext uri="{FF2B5EF4-FFF2-40B4-BE49-F238E27FC236}">
                  <a16:creationId xmlns:a16="http://schemas.microsoft.com/office/drawing/2014/main" id="{3179D88D-EE29-4E28-8842-40C68109D9BA}"/>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94" name="Graphic 38">
              <a:extLst>
                <a:ext uri="{FF2B5EF4-FFF2-40B4-BE49-F238E27FC236}">
                  <a16:creationId xmlns:a16="http://schemas.microsoft.com/office/drawing/2014/main" id="{3EC56E14-248E-450B-8EDA-31E7CDFFEF9B}"/>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95" name="Graphic 38">
            <a:extLst>
              <a:ext uri="{FF2B5EF4-FFF2-40B4-BE49-F238E27FC236}">
                <a16:creationId xmlns:a16="http://schemas.microsoft.com/office/drawing/2014/main" id="{C2AFF879-EFBC-4F3C-ADB4-60F89BA6E5FE}"/>
              </a:ext>
            </a:extLst>
          </p:cNvPr>
          <p:cNvSpPr/>
          <p:nvPr userDrawn="1"/>
        </p:nvSpPr>
        <p:spPr>
          <a:xfrm>
            <a:off x="11701131" y="529919"/>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96" name="Graphic 38">
            <a:extLst>
              <a:ext uri="{FF2B5EF4-FFF2-40B4-BE49-F238E27FC236}">
                <a16:creationId xmlns:a16="http://schemas.microsoft.com/office/drawing/2014/main" id="{B2D300B6-C3A1-4D8A-B7B3-3186330300EF}"/>
              </a:ext>
            </a:extLst>
          </p:cNvPr>
          <p:cNvSpPr/>
          <p:nvPr userDrawn="1"/>
        </p:nvSpPr>
        <p:spPr>
          <a:xfrm>
            <a:off x="737526" y="117255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488875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19" name="Freeform: Shape 118">
            <a:extLst>
              <a:ext uri="{FF2B5EF4-FFF2-40B4-BE49-F238E27FC236}">
                <a16:creationId xmlns:a16="http://schemas.microsoft.com/office/drawing/2014/main" id="{FA08FC70-12F6-4F45-A112-7C4E87F6A460}"/>
              </a:ext>
            </a:extLst>
          </p:cNvPr>
          <p:cNvSpPr/>
          <p:nvPr userDrawn="1"/>
        </p:nvSpPr>
        <p:spPr>
          <a:xfrm>
            <a:off x="0" y="0"/>
            <a:ext cx="12192000" cy="3850012"/>
          </a:xfrm>
          <a:custGeom>
            <a:avLst/>
            <a:gdLst>
              <a:gd name="connsiteX0" fmla="*/ 0 w 12192000"/>
              <a:gd name="connsiteY0" fmla="*/ 0 h 3850012"/>
              <a:gd name="connsiteX1" fmla="*/ 12192000 w 12192000"/>
              <a:gd name="connsiteY1" fmla="*/ 0 h 3850012"/>
              <a:gd name="connsiteX2" fmla="*/ 12192000 w 12192000"/>
              <a:gd name="connsiteY2" fmla="*/ 3429000 h 3850012"/>
              <a:gd name="connsiteX3" fmla="*/ 9114503 w 12192000"/>
              <a:gd name="connsiteY3" fmla="*/ 3333136 h 3850012"/>
              <a:gd name="connsiteX4" fmla="*/ 6076336 w 12192000"/>
              <a:gd name="connsiteY4" fmla="*/ 3849329 h 3850012"/>
              <a:gd name="connsiteX5" fmla="*/ 2993923 w 12192000"/>
              <a:gd name="connsiteY5" fmla="*/ 3451123 h 3850012"/>
              <a:gd name="connsiteX6" fmla="*/ 0 w 12192000"/>
              <a:gd name="connsiteY6" fmla="*/ 3429000 h 385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850012">
                <a:moveTo>
                  <a:pt x="0" y="0"/>
                </a:moveTo>
                <a:lnTo>
                  <a:pt x="12192000" y="0"/>
                </a:lnTo>
                <a:lnTo>
                  <a:pt x="12192000" y="3429000"/>
                </a:lnTo>
                <a:cubicBezTo>
                  <a:pt x="11135852" y="4181168"/>
                  <a:pt x="10178026" y="3440061"/>
                  <a:pt x="9114503" y="3333136"/>
                </a:cubicBezTo>
                <a:cubicBezTo>
                  <a:pt x="8050980" y="3226211"/>
                  <a:pt x="7170175" y="3873910"/>
                  <a:pt x="6076336" y="3849329"/>
                </a:cubicBezTo>
                <a:cubicBezTo>
                  <a:pt x="4982497" y="3824748"/>
                  <a:pt x="4168877" y="3104535"/>
                  <a:pt x="2993923" y="3451123"/>
                </a:cubicBezTo>
                <a:cubicBezTo>
                  <a:pt x="1818969" y="3797711"/>
                  <a:pt x="1042219" y="4114800"/>
                  <a:pt x="0" y="342900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20" name="Picture Placeholder 119">
            <a:extLst>
              <a:ext uri="{FF2B5EF4-FFF2-40B4-BE49-F238E27FC236}">
                <a16:creationId xmlns:a16="http://schemas.microsoft.com/office/drawing/2014/main" id="{CA841F43-D7AD-4505-97C2-E1A03C0260D6}"/>
              </a:ext>
            </a:extLst>
          </p:cNvPr>
          <p:cNvSpPr>
            <a:spLocks noGrp="1"/>
          </p:cNvSpPr>
          <p:nvPr>
            <p:ph type="pic" sz="quarter" idx="14"/>
          </p:nvPr>
        </p:nvSpPr>
        <p:spPr>
          <a:xfrm>
            <a:off x="4051663" y="1384663"/>
            <a:ext cx="4088674" cy="4088674"/>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121" name="Graphic 2">
            <a:extLst>
              <a:ext uri="{FF2B5EF4-FFF2-40B4-BE49-F238E27FC236}">
                <a16:creationId xmlns:a16="http://schemas.microsoft.com/office/drawing/2014/main" id="{4E50C535-D545-405B-A041-F05390977DDE}"/>
              </a:ext>
            </a:extLst>
          </p:cNvPr>
          <p:cNvGrpSpPr/>
          <p:nvPr userDrawn="1"/>
        </p:nvGrpSpPr>
        <p:grpSpPr>
          <a:xfrm>
            <a:off x="7064411" y="788151"/>
            <a:ext cx="2600020" cy="1878106"/>
            <a:chOff x="6087422" y="667429"/>
            <a:chExt cx="834385" cy="602712"/>
          </a:xfrm>
          <a:solidFill>
            <a:schemeClr val="bg1"/>
          </a:solidFill>
        </p:grpSpPr>
        <p:sp>
          <p:nvSpPr>
            <p:cNvPr id="122" name="Graphic 2">
              <a:extLst>
                <a:ext uri="{FF2B5EF4-FFF2-40B4-BE49-F238E27FC236}">
                  <a16:creationId xmlns:a16="http://schemas.microsoft.com/office/drawing/2014/main" id="{42F7AA68-B1C1-46A2-8CE4-A12F9F6FAF91}"/>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123" name="Graphic 2">
              <a:extLst>
                <a:ext uri="{FF2B5EF4-FFF2-40B4-BE49-F238E27FC236}">
                  <a16:creationId xmlns:a16="http://schemas.microsoft.com/office/drawing/2014/main" id="{75842277-5D2E-40C7-80D3-CB84FF4A71AB}"/>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124" name="Graphic 2">
              <a:extLst>
                <a:ext uri="{FF2B5EF4-FFF2-40B4-BE49-F238E27FC236}">
                  <a16:creationId xmlns:a16="http://schemas.microsoft.com/office/drawing/2014/main" id="{B45A0140-3EAD-4077-B250-7926662E6137}"/>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125" name="Graphic 2">
              <a:extLst>
                <a:ext uri="{FF2B5EF4-FFF2-40B4-BE49-F238E27FC236}">
                  <a16:creationId xmlns:a16="http://schemas.microsoft.com/office/drawing/2014/main" id="{4313C468-6904-4E39-BEF1-FE14B12BF824}"/>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grpSp>
        <p:nvGrpSpPr>
          <p:cNvPr id="126" name="Graphic 2">
            <a:extLst>
              <a:ext uri="{FF2B5EF4-FFF2-40B4-BE49-F238E27FC236}">
                <a16:creationId xmlns:a16="http://schemas.microsoft.com/office/drawing/2014/main" id="{CB288328-E125-447C-98E8-D2A27834CD23}"/>
              </a:ext>
            </a:extLst>
          </p:cNvPr>
          <p:cNvGrpSpPr/>
          <p:nvPr userDrawn="1"/>
        </p:nvGrpSpPr>
        <p:grpSpPr>
          <a:xfrm flipH="1" flipV="1">
            <a:off x="2491032" y="4115623"/>
            <a:ext cx="2600020" cy="1878106"/>
            <a:chOff x="6087422" y="667429"/>
            <a:chExt cx="834385" cy="602712"/>
          </a:xfrm>
          <a:solidFill>
            <a:schemeClr val="bg1"/>
          </a:solidFill>
        </p:grpSpPr>
        <p:sp>
          <p:nvSpPr>
            <p:cNvPr id="127" name="Graphic 2">
              <a:extLst>
                <a:ext uri="{FF2B5EF4-FFF2-40B4-BE49-F238E27FC236}">
                  <a16:creationId xmlns:a16="http://schemas.microsoft.com/office/drawing/2014/main" id="{9F29A7FC-C302-4E10-81F4-7523A0F6BA3C}"/>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128" name="Graphic 2">
              <a:extLst>
                <a:ext uri="{FF2B5EF4-FFF2-40B4-BE49-F238E27FC236}">
                  <a16:creationId xmlns:a16="http://schemas.microsoft.com/office/drawing/2014/main" id="{FCF54D4D-407F-4B71-B181-BA04DF05F302}"/>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129" name="Graphic 2">
              <a:extLst>
                <a:ext uri="{FF2B5EF4-FFF2-40B4-BE49-F238E27FC236}">
                  <a16:creationId xmlns:a16="http://schemas.microsoft.com/office/drawing/2014/main" id="{3B6453BB-F34E-4E13-A70F-65355D3A89D1}"/>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130" name="Graphic 2">
              <a:extLst>
                <a:ext uri="{FF2B5EF4-FFF2-40B4-BE49-F238E27FC236}">
                  <a16:creationId xmlns:a16="http://schemas.microsoft.com/office/drawing/2014/main" id="{8FF769DF-80C5-4293-8EBE-C313F923DA41}"/>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grpSp>
        <p:nvGrpSpPr>
          <p:cNvPr id="131" name="Graphic 38">
            <a:extLst>
              <a:ext uri="{FF2B5EF4-FFF2-40B4-BE49-F238E27FC236}">
                <a16:creationId xmlns:a16="http://schemas.microsoft.com/office/drawing/2014/main" id="{61EC214B-FBD8-4FDD-81DF-869D43EF8841}"/>
              </a:ext>
            </a:extLst>
          </p:cNvPr>
          <p:cNvGrpSpPr/>
          <p:nvPr userDrawn="1"/>
        </p:nvGrpSpPr>
        <p:grpSpPr>
          <a:xfrm>
            <a:off x="8303835" y="4273519"/>
            <a:ext cx="336664" cy="336745"/>
            <a:chOff x="9342265" y="2571740"/>
            <a:chExt cx="336664" cy="336745"/>
          </a:xfrm>
        </p:grpSpPr>
        <p:sp>
          <p:nvSpPr>
            <p:cNvPr id="132" name="Graphic 38">
              <a:extLst>
                <a:ext uri="{FF2B5EF4-FFF2-40B4-BE49-F238E27FC236}">
                  <a16:creationId xmlns:a16="http://schemas.microsoft.com/office/drawing/2014/main" id="{B6BDC394-94D2-473D-A6BE-88756E4E9EEA}"/>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33" name="Graphic 38">
              <a:extLst>
                <a:ext uri="{FF2B5EF4-FFF2-40B4-BE49-F238E27FC236}">
                  <a16:creationId xmlns:a16="http://schemas.microsoft.com/office/drawing/2014/main" id="{034B30BE-8706-499A-B6F2-49DF088207A8}"/>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134" name="Graphic 38">
            <a:extLst>
              <a:ext uri="{FF2B5EF4-FFF2-40B4-BE49-F238E27FC236}">
                <a16:creationId xmlns:a16="http://schemas.microsoft.com/office/drawing/2014/main" id="{E979253A-FE5E-4A7B-B578-701424DE0DDB}"/>
              </a:ext>
            </a:extLst>
          </p:cNvPr>
          <p:cNvGrpSpPr/>
          <p:nvPr userDrawn="1"/>
        </p:nvGrpSpPr>
        <p:grpSpPr>
          <a:xfrm>
            <a:off x="6063002" y="6069849"/>
            <a:ext cx="526233" cy="534913"/>
            <a:chOff x="3867783" y="1582991"/>
            <a:chExt cx="526233" cy="534913"/>
          </a:xfrm>
          <a:solidFill>
            <a:schemeClr val="accent4"/>
          </a:solidFill>
        </p:grpSpPr>
        <p:sp>
          <p:nvSpPr>
            <p:cNvPr id="135" name="Graphic 38">
              <a:extLst>
                <a:ext uri="{FF2B5EF4-FFF2-40B4-BE49-F238E27FC236}">
                  <a16:creationId xmlns:a16="http://schemas.microsoft.com/office/drawing/2014/main" id="{9C897AB1-E45E-4076-9A9E-54A755E52F56}"/>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36" name="Graphic 38">
              <a:extLst>
                <a:ext uri="{FF2B5EF4-FFF2-40B4-BE49-F238E27FC236}">
                  <a16:creationId xmlns:a16="http://schemas.microsoft.com/office/drawing/2014/main" id="{0F67E0C2-3740-47FE-AB64-508F84BDE6F5}"/>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37" name="Graphic 38">
              <a:extLst>
                <a:ext uri="{FF2B5EF4-FFF2-40B4-BE49-F238E27FC236}">
                  <a16:creationId xmlns:a16="http://schemas.microsoft.com/office/drawing/2014/main" id="{9BE8580C-1358-44D5-8182-08A282F39C49}"/>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38" name="Graphic 38">
              <a:extLst>
                <a:ext uri="{FF2B5EF4-FFF2-40B4-BE49-F238E27FC236}">
                  <a16:creationId xmlns:a16="http://schemas.microsoft.com/office/drawing/2014/main" id="{4D464D9A-881E-4F72-A5CC-97B1ABF2D8DD}"/>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39" name="Graphic 38">
              <a:extLst>
                <a:ext uri="{FF2B5EF4-FFF2-40B4-BE49-F238E27FC236}">
                  <a16:creationId xmlns:a16="http://schemas.microsoft.com/office/drawing/2014/main" id="{22212446-0C92-4427-B4FA-375D4D4761C8}"/>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40" name="Graphic 38">
              <a:extLst>
                <a:ext uri="{FF2B5EF4-FFF2-40B4-BE49-F238E27FC236}">
                  <a16:creationId xmlns:a16="http://schemas.microsoft.com/office/drawing/2014/main" id="{E571F1CB-8E05-4BEE-A26E-713EEED5EB7D}"/>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41" name="Graphic 38">
              <a:extLst>
                <a:ext uri="{FF2B5EF4-FFF2-40B4-BE49-F238E27FC236}">
                  <a16:creationId xmlns:a16="http://schemas.microsoft.com/office/drawing/2014/main" id="{9A95C1F6-F08B-4D1F-8F31-BC156C128273}"/>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42" name="Graphic 38">
              <a:extLst>
                <a:ext uri="{FF2B5EF4-FFF2-40B4-BE49-F238E27FC236}">
                  <a16:creationId xmlns:a16="http://schemas.microsoft.com/office/drawing/2014/main" id="{C09EE0FF-F21C-4AF5-9FB7-F9F06D5CA7A7}"/>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43" name="Graphic 38">
              <a:extLst>
                <a:ext uri="{FF2B5EF4-FFF2-40B4-BE49-F238E27FC236}">
                  <a16:creationId xmlns:a16="http://schemas.microsoft.com/office/drawing/2014/main" id="{5460BE3A-1B19-415B-A86B-B4BA6DDAB465}"/>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44" name="Graphic 38">
            <a:extLst>
              <a:ext uri="{FF2B5EF4-FFF2-40B4-BE49-F238E27FC236}">
                <a16:creationId xmlns:a16="http://schemas.microsoft.com/office/drawing/2014/main" id="{6993DFA4-6995-471F-BCC4-8531EE543231}"/>
              </a:ext>
            </a:extLst>
          </p:cNvPr>
          <p:cNvGrpSpPr/>
          <p:nvPr userDrawn="1"/>
        </p:nvGrpSpPr>
        <p:grpSpPr>
          <a:xfrm>
            <a:off x="1487552" y="612527"/>
            <a:ext cx="1407277" cy="780637"/>
            <a:chOff x="6495821" y="1090764"/>
            <a:chExt cx="1407277" cy="780637"/>
          </a:xfrm>
        </p:grpSpPr>
        <p:sp>
          <p:nvSpPr>
            <p:cNvPr id="145" name="Graphic 38">
              <a:extLst>
                <a:ext uri="{FF2B5EF4-FFF2-40B4-BE49-F238E27FC236}">
                  <a16:creationId xmlns:a16="http://schemas.microsoft.com/office/drawing/2014/main" id="{0EE7CFDD-1556-41AB-B391-25BF170DB08D}"/>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46" name="Graphic 38">
              <a:extLst>
                <a:ext uri="{FF2B5EF4-FFF2-40B4-BE49-F238E27FC236}">
                  <a16:creationId xmlns:a16="http://schemas.microsoft.com/office/drawing/2014/main" id="{6F9A1302-70F6-4AD2-89E2-5C5DA3E42A3D}"/>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147" name="Graphic 38">
              <a:extLst>
                <a:ext uri="{FF2B5EF4-FFF2-40B4-BE49-F238E27FC236}">
                  <a16:creationId xmlns:a16="http://schemas.microsoft.com/office/drawing/2014/main" id="{191E9F0B-1A40-43F2-BE29-BFAD519AF987}"/>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148" name="Graphic 38">
              <a:extLst>
                <a:ext uri="{FF2B5EF4-FFF2-40B4-BE49-F238E27FC236}">
                  <a16:creationId xmlns:a16="http://schemas.microsoft.com/office/drawing/2014/main" id="{07440399-8F59-419D-A173-CD7F79629CC0}"/>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149" name="Graphic 38">
              <a:extLst>
                <a:ext uri="{FF2B5EF4-FFF2-40B4-BE49-F238E27FC236}">
                  <a16:creationId xmlns:a16="http://schemas.microsoft.com/office/drawing/2014/main" id="{BBE0BCD9-B7EB-4E81-B67A-289175A14985}"/>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150" name="Graphic 38">
            <a:extLst>
              <a:ext uri="{FF2B5EF4-FFF2-40B4-BE49-F238E27FC236}">
                <a16:creationId xmlns:a16="http://schemas.microsoft.com/office/drawing/2014/main" id="{D76D88BC-4EF7-4FBD-921A-F64DBE6C7550}"/>
              </a:ext>
            </a:extLst>
          </p:cNvPr>
          <p:cNvSpPr/>
          <p:nvPr userDrawn="1"/>
        </p:nvSpPr>
        <p:spPr>
          <a:xfrm>
            <a:off x="9974782" y="40104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151" name="Graphic 38">
            <a:extLst>
              <a:ext uri="{FF2B5EF4-FFF2-40B4-BE49-F238E27FC236}">
                <a16:creationId xmlns:a16="http://schemas.microsoft.com/office/drawing/2014/main" id="{210B3B13-C497-4D7A-A140-5FAB424E449E}"/>
              </a:ext>
            </a:extLst>
          </p:cNvPr>
          <p:cNvGrpSpPr/>
          <p:nvPr userDrawn="1"/>
        </p:nvGrpSpPr>
        <p:grpSpPr>
          <a:xfrm>
            <a:off x="701904" y="2934184"/>
            <a:ext cx="641221" cy="534951"/>
            <a:chOff x="2853315" y="2121546"/>
            <a:chExt cx="641221" cy="534951"/>
          </a:xfrm>
          <a:solidFill>
            <a:schemeClr val="accent3"/>
          </a:solidFill>
        </p:grpSpPr>
        <p:sp>
          <p:nvSpPr>
            <p:cNvPr id="152" name="Graphic 38">
              <a:extLst>
                <a:ext uri="{FF2B5EF4-FFF2-40B4-BE49-F238E27FC236}">
                  <a16:creationId xmlns:a16="http://schemas.microsoft.com/office/drawing/2014/main" id="{7B815D1A-A14E-4369-9033-E7CF30AC6CC0}"/>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153" name="Graphic 38">
              <a:extLst>
                <a:ext uri="{FF2B5EF4-FFF2-40B4-BE49-F238E27FC236}">
                  <a16:creationId xmlns:a16="http://schemas.microsoft.com/office/drawing/2014/main" id="{6A2CEB10-5D10-4E80-A96E-17B5C2E36B41}"/>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154" name="Graphic 38">
              <a:extLst>
                <a:ext uri="{FF2B5EF4-FFF2-40B4-BE49-F238E27FC236}">
                  <a16:creationId xmlns:a16="http://schemas.microsoft.com/office/drawing/2014/main" id="{EEF54208-833B-4164-B9D8-D30920E893BB}"/>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155" name="Graphic 38">
              <a:extLst>
                <a:ext uri="{FF2B5EF4-FFF2-40B4-BE49-F238E27FC236}">
                  <a16:creationId xmlns:a16="http://schemas.microsoft.com/office/drawing/2014/main" id="{926D713E-DB6E-4A6D-A8FA-D28BEFF6F513}"/>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156" name="Graphic 38">
              <a:extLst>
                <a:ext uri="{FF2B5EF4-FFF2-40B4-BE49-F238E27FC236}">
                  <a16:creationId xmlns:a16="http://schemas.microsoft.com/office/drawing/2014/main" id="{F818C4D2-9EB3-4B0E-97AA-2E92147E6144}"/>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157" name="Graphic 38">
              <a:extLst>
                <a:ext uri="{FF2B5EF4-FFF2-40B4-BE49-F238E27FC236}">
                  <a16:creationId xmlns:a16="http://schemas.microsoft.com/office/drawing/2014/main" id="{4CF4E2E4-0A23-4E82-8CE2-399A5878F259}"/>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158" name="Graphic 38">
              <a:extLst>
                <a:ext uri="{FF2B5EF4-FFF2-40B4-BE49-F238E27FC236}">
                  <a16:creationId xmlns:a16="http://schemas.microsoft.com/office/drawing/2014/main" id="{B35F8787-9635-4B64-8C3C-9393737790F7}"/>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159" name="Graphic 38">
              <a:extLst>
                <a:ext uri="{FF2B5EF4-FFF2-40B4-BE49-F238E27FC236}">
                  <a16:creationId xmlns:a16="http://schemas.microsoft.com/office/drawing/2014/main" id="{7E8D065B-7180-4342-ACF6-412E2BD28E4F}"/>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160" name="Graphic 38">
              <a:extLst>
                <a:ext uri="{FF2B5EF4-FFF2-40B4-BE49-F238E27FC236}">
                  <a16:creationId xmlns:a16="http://schemas.microsoft.com/office/drawing/2014/main" id="{E3CCE4D0-AD08-48CE-8BA4-8FE6F463989B}"/>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161" name="Graphic 38">
            <a:extLst>
              <a:ext uri="{FF2B5EF4-FFF2-40B4-BE49-F238E27FC236}">
                <a16:creationId xmlns:a16="http://schemas.microsoft.com/office/drawing/2014/main" id="{EC784A18-044A-4419-9B2A-ADC08C5DD96E}"/>
              </a:ext>
            </a:extLst>
          </p:cNvPr>
          <p:cNvSpPr/>
          <p:nvPr userDrawn="1"/>
        </p:nvSpPr>
        <p:spPr>
          <a:xfrm>
            <a:off x="5682041" y="750171"/>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162" name="Graphic 38">
            <a:extLst>
              <a:ext uri="{FF2B5EF4-FFF2-40B4-BE49-F238E27FC236}">
                <a16:creationId xmlns:a16="http://schemas.microsoft.com/office/drawing/2014/main" id="{E639BBD2-230C-4598-8198-1C802F7EFC70}"/>
              </a:ext>
            </a:extLst>
          </p:cNvPr>
          <p:cNvSpPr/>
          <p:nvPr userDrawn="1"/>
        </p:nvSpPr>
        <p:spPr>
          <a:xfrm>
            <a:off x="9810538" y="2934184"/>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163" name="Graphic 38">
            <a:extLst>
              <a:ext uri="{FF2B5EF4-FFF2-40B4-BE49-F238E27FC236}">
                <a16:creationId xmlns:a16="http://schemas.microsoft.com/office/drawing/2014/main" id="{F21CD75A-5021-473A-80C6-175F2065C7FC}"/>
              </a:ext>
            </a:extLst>
          </p:cNvPr>
          <p:cNvGrpSpPr/>
          <p:nvPr userDrawn="1"/>
        </p:nvGrpSpPr>
        <p:grpSpPr>
          <a:xfrm>
            <a:off x="239335" y="275782"/>
            <a:ext cx="336664" cy="336745"/>
            <a:chOff x="9342265" y="2571740"/>
            <a:chExt cx="336664" cy="336745"/>
          </a:xfrm>
        </p:grpSpPr>
        <p:sp>
          <p:nvSpPr>
            <p:cNvPr id="164" name="Graphic 38">
              <a:extLst>
                <a:ext uri="{FF2B5EF4-FFF2-40B4-BE49-F238E27FC236}">
                  <a16:creationId xmlns:a16="http://schemas.microsoft.com/office/drawing/2014/main" id="{B57C2249-5144-4779-A183-4736BED21787}"/>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65" name="Graphic 38">
              <a:extLst>
                <a:ext uri="{FF2B5EF4-FFF2-40B4-BE49-F238E27FC236}">
                  <a16:creationId xmlns:a16="http://schemas.microsoft.com/office/drawing/2014/main" id="{6251C6A9-8BEB-427F-9AD5-8852D726072D}"/>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166" name="Graphic 38">
            <a:extLst>
              <a:ext uri="{FF2B5EF4-FFF2-40B4-BE49-F238E27FC236}">
                <a16:creationId xmlns:a16="http://schemas.microsoft.com/office/drawing/2014/main" id="{0EF55104-7854-49B1-B818-49BA45555C19}"/>
              </a:ext>
            </a:extLst>
          </p:cNvPr>
          <p:cNvSpPr/>
          <p:nvPr userDrawn="1"/>
        </p:nvSpPr>
        <p:spPr>
          <a:xfrm>
            <a:off x="1079389" y="4631463"/>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34901096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3D89865-69B4-4C2B-9DDA-8BF24674409B}"/>
              </a:ext>
            </a:extLst>
          </p:cNvPr>
          <p:cNvSpPr/>
          <p:nvPr userDrawn="1"/>
        </p:nvSpPr>
        <p:spPr>
          <a:xfrm>
            <a:off x="574105" y="1595763"/>
            <a:ext cx="3413538" cy="2032808"/>
          </a:xfrm>
          <a:prstGeom prst="roundRect">
            <a:avLst>
              <a:gd name="adj" fmla="val 8163"/>
            </a:avLst>
          </a:prstGeom>
          <a:gradFill>
            <a:gsLst>
              <a:gs pos="28000">
                <a:schemeClr val="accent1"/>
              </a:gs>
              <a:gs pos="100000">
                <a:schemeClr val="accent1">
                  <a:alpha val="0"/>
                </a:schemeClr>
              </a:gs>
            </a:gsLst>
            <a:lin ang="5400000" scaled="1"/>
          </a:gradFill>
          <a:ln w="38100">
            <a:solidFill>
              <a:schemeClr val="accent1"/>
            </a:solidFill>
          </a:ln>
          <a:effectLst>
            <a:outerShdw blurRad="1270000" dist="546100" dir="2700000" sx="83000" sy="8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5C30CFEA-7B6E-40F6-8153-F00E0981A868}"/>
              </a:ext>
            </a:extLst>
          </p:cNvPr>
          <p:cNvSpPr/>
          <p:nvPr userDrawn="1"/>
        </p:nvSpPr>
        <p:spPr>
          <a:xfrm>
            <a:off x="4302304" y="1595763"/>
            <a:ext cx="3413538" cy="2032808"/>
          </a:xfrm>
          <a:prstGeom prst="roundRect">
            <a:avLst>
              <a:gd name="adj" fmla="val 8163"/>
            </a:avLst>
          </a:prstGeom>
          <a:gradFill>
            <a:gsLst>
              <a:gs pos="28000">
                <a:schemeClr val="accent2"/>
              </a:gs>
              <a:gs pos="100000">
                <a:schemeClr val="accent2">
                  <a:alpha val="0"/>
                </a:schemeClr>
              </a:gs>
            </a:gsLst>
            <a:lin ang="5400000" scaled="1"/>
          </a:gradFill>
          <a:ln w="38100">
            <a:solidFill>
              <a:schemeClr val="accent2"/>
            </a:solidFill>
          </a:ln>
          <a:effectLst>
            <a:outerShdw blurRad="1270000" dist="546100" dir="2700000" sx="83000" sy="8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DC507203-ACE1-41B9-BF83-699220EEB76F}"/>
              </a:ext>
            </a:extLst>
          </p:cNvPr>
          <p:cNvSpPr/>
          <p:nvPr userDrawn="1"/>
        </p:nvSpPr>
        <p:spPr>
          <a:xfrm>
            <a:off x="4302304" y="4068214"/>
            <a:ext cx="3413538" cy="2032808"/>
          </a:xfrm>
          <a:prstGeom prst="roundRect">
            <a:avLst>
              <a:gd name="adj" fmla="val 8163"/>
            </a:avLst>
          </a:prstGeom>
          <a:gradFill>
            <a:gsLst>
              <a:gs pos="28000">
                <a:schemeClr val="accent3"/>
              </a:gs>
              <a:gs pos="100000">
                <a:schemeClr val="accent3">
                  <a:alpha val="0"/>
                </a:schemeClr>
              </a:gs>
            </a:gsLst>
            <a:lin ang="5400000" scaled="1"/>
          </a:gradFill>
          <a:ln w="38100">
            <a:solidFill>
              <a:schemeClr val="accent3"/>
            </a:solidFill>
          </a:ln>
          <a:effectLst>
            <a:outerShdw blurRad="1270000" dist="546100" dir="2700000" sx="83000" sy="8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28769968-0782-48A1-B935-F5E0470B7965}"/>
              </a:ext>
            </a:extLst>
          </p:cNvPr>
          <p:cNvSpPr/>
          <p:nvPr userDrawn="1"/>
        </p:nvSpPr>
        <p:spPr>
          <a:xfrm>
            <a:off x="8030503" y="4068214"/>
            <a:ext cx="3413538" cy="2032808"/>
          </a:xfrm>
          <a:prstGeom prst="roundRect">
            <a:avLst>
              <a:gd name="adj" fmla="val 8163"/>
            </a:avLst>
          </a:prstGeom>
          <a:gradFill>
            <a:gsLst>
              <a:gs pos="28000">
                <a:schemeClr val="accent4"/>
              </a:gs>
              <a:gs pos="100000">
                <a:schemeClr val="accent4">
                  <a:alpha val="0"/>
                </a:schemeClr>
              </a:gs>
            </a:gsLst>
            <a:lin ang="5400000" scaled="1"/>
          </a:gradFill>
          <a:ln w="38100">
            <a:solidFill>
              <a:schemeClr val="accent4"/>
            </a:solidFill>
          </a:ln>
          <a:effectLst>
            <a:outerShdw blurRad="1270000" dist="546100" dir="2700000" sx="83000" sy="8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 name="Graphic 38">
            <a:extLst>
              <a:ext uri="{FF2B5EF4-FFF2-40B4-BE49-F238E27FC236}">
                <a16:creationId xmlns:a16="http://schemas.microsoft.com/office/drawing/2014/main" id="{A4471AFC-8A74-415B-AA87-3D1D54C0C9FC}"/>
              </a:ext>
            </a:extLst>
          </p:cNvPr>
          <p:cNvGrpSpPr/>
          <p:nvPr userDrawn="1"/>
        </p:nvGrpSpPr>
        <p:grpSpPr>
          <a:xfrm flipH="1">
            <a:off x="7452724" y="6210914"/>
            <a:ext cx="526233" cy="534913"/>
            <a:chOff x="3867783" y="1582991"/>
            <a:chExt cx="526233" cy="534913"/>
          </a:xfrm>
          <a:solidFill>
            <a:schemeClr val="accent4"/>
          </a:solidFill>
        </p:grpSpPr>
        <p:sp>
          <p:nvSpPr>
            <p:cNvPr id="19" name="Graphic 38">
              <a:extLst>
                <a:ext uri="{FF2B5EF4-FFF2-40B4-BE49-F238E27FC236}">
                  <a16:creationId xmlns:a16="http://schemas.microsoft.com/office/drawing/2014/main" id="{397364DC-4961-432C-9ADF-78287EFF51A3}"/>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BACB41F1-AB35-43A6-B37B-C72C77742E96}"/>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A55F616C-5C03-4B53-A41B-AF45E8BE5973}"/>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A9124140-748C-4E31-A52D-2C38E47DB3DF}"/>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1A655658-E063-45ED-AAB4-8DF13BE5C24A}"/>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D6587727-627A-4550-86E0-3028A85B2BCC}"/>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1619A8E9-1CF8-4BF0-B074-D1ECC2C5F176}"/>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6C5163E3-6893-4D52-8268-8581F329616B}"/>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571C7A49-AE10-45B3-99AC-64C0BC3A73A7}"/>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28" name="Graphic 38">
            <a:extLst>
              <a:ext uri="{FF2B5EF4-FFF2-40B4-BE49-F238E27FC236}">
                <a16:creationId xmlns:a16="http://schemas.microsoft.com/office/drawing/2014/main" id="{E0CC3C57-78EA-49AD-B1AB-9235D6B362FF}"/>
              </a:ext>
            </a:extLst>
          </p:cNvPr>
          <p:cNvGrpSpPr/>
          <p:nvPr userDrawn="1"/>
        </p:nvGrpSpPr>
        <p:grpSpPr>
          <a:xfrm flipH="1">
            <a:off x="97911" y="5847298"/>
            <a:ext cx="1407277" cy="780637"/>
            <a:chOff x="6495821" y="1090764"/>
            <a:chExt cx="1407277" cy="780637"/>
          </a:xfrm>
        </p:grpSpPr>
        <p:sp>
          <p:nvSpPr>
            <p:cNvPr id="29" name="Graphic 38">
              <a:extLst>
                <a:ext uri="{FF2B5EF4-FFF2-40B4-BE49-F238E27FC236}">
                  <a16:creationId xmlns:a16="http://schemas.microsoft.com/office/drawing/2014/main" id="{510AA598-E324-4283-8277-C781869B1948}"/>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E116A884-6A91-4B4F-B901-289788521B14}"/>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ABC33F9F-489F-45E3-9CD1-65505B9440B7}"/>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5EBA493D-2267-40DC-86EF-A78D4CC4ACAF}"/>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A0CD5B93-2D6B-442B-97AA-6ED1EB6614DB}"/>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34" name="Graphic 38">
            <a:extLst>
              <a:ext uri="{FF2B5EF4-FFF2-40B4-BE49-F238E27FC236}">
                <a16:creationId xmlns:a16="http://schemas.microsoft.com/office/drawing/2014/main" id="{17497EF1-2C9D-423E-AEF8-7B40E172405F}"/>
              </a:ext>
            </a:extLst>
          </p:cNvPr>
          <p:cNvSpPr/>
          <p:nvPr userDrawn="1"/>
        </p:nvSpPr>
        <p:spPr>
          <a:xfrm flipH="1">
            <a:off x="1762027" y="680368"/>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35" name="Graphic 38">
            <a:extLst>
              <a:ext uri="{FF2B5EF4-FFF2-40B4-BE49-F238E27FC236}">
                <a16:creationId xmlns:a16="http://schemas.microsoft.com/office/drawing/2014/main" id="{5FDDDF49-1AA3-4555-A187-C2A823BFCE69}"/>
              </a:ext>
            </a:extLst>
          </p:cNvPr>
          <p:cNvGrpSpPr/>
          <p:nvPr userDrawn="1"/>
        </p:nvGrpSpPr>
        <p:grpSpPr>
          <a:xfrm flipH="1">
            <a:off x="11067780" y="2949547"/>
            <a:ext cx="641221" cy="534951"/>
            <a:chOff x="2853315" y="2121546"/>
            <a:chExt cx="641221" cy="534951"/>
          </a:xfrm>
          <a:solidFill>
            <a:schemeClr val="accent3"/>
          </a:solidFill>
        </p:grpSpPr>
        <p:sp>
          <p:nvSpPr>
            <p:cNvPr id="36" name="Graphic 38">
              <a:extLst>
                <a:ext uri="{FF2B5EF4-FFF2-40B4-BE49-F238E27FC236}">
                  <a16:creationId xmlns:a16="http://schemas.microsoft.com/office/drawing/2014/main" id="{CF790678-B699-4D65-86C6-C95DC24FF808}"/>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26E0FAF5-F0F0-4028-9F98-EE20A442AFF9}"/>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5FEEEC19-6E00-4B37-95CF-DA6632F9618C}"/>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72F66A30-D0E4-4FA3-AF8B-344F1EC7FB40}"/>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0872F5E6-1E71-4D8E-B029-1C73993DD823}"/>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ED28DDE4-BB6E-427A-A716-FA7A8C48F43D}"/>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A96649B9-538A-407F-8C73-C9E2D2E278AE}"/>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6C947293-BFAB-4891-81B7-ECCAB3D6B81A}"/>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7F57D3E7-0532-4C72-A05B-48A7178ADACE}"/>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45" name="Graphic 38">
            <a:extLst>
              <a:ext uri="{FF2B5EF4-FFF2-40B4-BE49-F238E27FC236}">
                <a16:creationId xmlns:a16="http://schemas.microsoft.com/office/drawing/2014/main" id="{351EB848-C534-4D48-9B77-E36D6E95C38A}"/>
              </a:ext>
            </a:extLst>
          </p:cNvPr>
          <p:cNvSpPr/>
          <p:nvPr userDrawn="1"/>
        </p:nvSpPr>
        <p:spPr>
          <a:xfrm flipH="1">
            <a:off x="3668632" y="389307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8CF85672-6786-4E3F-AF77-792F75241601}"/>
              </a:ext>
            </a:extLst>
          </p:cNvPr>
          <p:cNvSpPr/>
          <p:nvPr userDrawn="1"/>
        </p:nvSpPr>
        <p:spPr>
          <a:xfrm flipH="1">
            <a:off x="645431" y="27578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47" name="Graphic 38">
            <a:extLst>
              <a:ext uri="{FF2B5EF4-FFF2-40B4-BE49-F238E27FC236}">
                <a16:creationId xmlns:a16="http://schemas.microsoft.com/office/drawing/2014/main" id="{B1D6F741-E1D3-48AC-BFE9-AA105E474D5B}"/>
              </a:ext>
            </a:extLst>
          </p:cNvPr>
          <p:cNvGrpSpPr/>
          <p:nvPr userDrawn="1"/>
        </p:nvGrpSpPr>
        <p:grpSpPr>
          <a:xfrm flipH="1">
            <a:off x="11631118" y="358516"/>
            <a:ext cx="336664" cy="336745"/>
            <a:chOff x="9342265" y="2571740"/>
            <a:chExt cx="336664" cy="336745"/>
          </a:xfrm>
        </p:grpSpPr>
        <p:sp>
          <p:nvSpPr>
            <p:cNvPr id="48" name="Graphic 38">
              <a:extLst>
                <a:ext uri="{FF2B5EF4-FFF2-40B4-BE49-F238E27FC236}">
                  <a16:creationId xmlns:a16="http://schemas.microsoft.com/office/drawing/2014/main" id="{F11B6DEC-DB65-44DE-AF98-6DBED564B270}"/>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7457D21D-838E-4009-901D-C1BA8C863B6A}"/>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50" name="Graphic 38">
            <a:extLst>
              <a:ext uri="{FF2B5EF4-FFF2-40B4-BE49-F238E27FC236}">
                <a16:creationId xmlns:a16="http://schemas.microsoft.com/office/drawing/2014/main" id="{481E1E00-0890-4E3D-88EB-2E09374F69B6}"/>
              </a:ext>
            </a:extLst>
          </p:cNvPr>
          <p:cNvSpPr/>
          <p:nvPr userDrawn="1"/>
        </p:nvSpPr>
        <p:spPr>
          <a:xfrm flipH="1">
            <a:off x="7070761" y="37257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51" name="Graphic 38">
            <a:extLst>
              <a:ext uri="{FF2B5EF4-FFF2-40B4-BE49-F238E27FC236}">
                <a16:creationId xmlns:a16="http://schemas.microsoft.com/office/drawing/2014/main" id="{2F2E0466-F307-40C1-AD5C-AC6331AC22B7}"/>
              </a:ext>
            </a:extLst>
          </p:cNvPr>
          <p:cNvGrpSpPr/>
          <p:nvPr userDrawn="1"/>
        </p:nvGrpSpPr>
        <p:grpSpPr>
          <a:xfrm flipH="1">
            <a:off x="409135" y="3936249"/>
            <a:ext cx="526233" cy="534913"/>
            <a:chOff x="3867783" y="1582991"/>
            <a:chExt cx="526233" cy="534913"/>
          </a:xfrm>
          <a:solidFill>
            <a:schemeClr val="accent4"/>
          </a:solidFill>
        </p:grpSpPr>
        <p:sp>
          <p:nvSpPr>
            <p:cNvPr id="52" name="Graphic 38">
              <a:extLst>
                <a:ext uri="{FF2B5EF4-FFF2-40B4-BE49-F238E27FC236}">
                  <a16:creationId xmlns:a16="http://schemas.microsoft.com/office/drawing/2014/main" id="{D4A6B55F-6EC9-4EE8-814A-E02BF8DA05D3}"/>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A89BE23B-5DB2-49C3-966C-D9E6616037BC}"/>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54" name="Graphic 38">
              <a:extLst>
                <a:ext uri="{FF2B5EF4-FFF2-40B4-BE49-F238E27FC236}">
                  <a16:creationId xmlns:a16="http://schemas.microsoft.com/office/drawing/2014/main" id="{6F5572C0-52FC-4A76-A631-EBDD85610144}"/>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55" name="Graphic 38">
              <a:extLst>
                <a:ext uri="{FF2B5EF4-FFF2-40B4-BE49-F238E27FC236}">
                  <a16:creationId xmlns:a16="http://schemas.microsoft.com/office/drawing/2014/main" id="{7E0F27E3-889F-420D-8B8C-F9E5501567DC}"/>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6BBE96A0-D6E5-4F37-8967-FAE9667E10EA}"/>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8FA0D036-CD15-45E6-BACC-DE7CFDE086A1}"/>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E95C3FFB-435A-4525-8461-AC308F0DC68B}"/>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59" name="Graphic 38">
              <a:extLst>
                <a:ext uri="{FF2B5EF4-FFF2-40B4-BE49-F238E27FC236}">
                  <a16:creationId xmlns:a16="http://schemas.microsoft.com/office/drawing/2014/main" id="{72E57D19-27A2-4E0E-8F0D-F07359402B92}"/>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BF293652-C557-4C12-966A-6D939A81FC13}"/>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27899373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93252C9B-FC3A-41D6-A301-4D0A7002BF22}"/>
              </a:ext>
            </a:extLst>
          </p:cNvPr>
          <p:cNvSpPr/>
          <p:nvPr userDrawn="1"/>
        </p:nvSpPr>
        <p:spPr>
          <a:xfrm flipV="1">
            <a:off x="0" y="3021795"/>
            <a:ext cx="12192000" cy="3850012"/>
          </a:xfrm>
          <a:custGeom>
            <a:avLst/>
            <a:gdLst>
              <a:gd name="connsiteX0" fmla="*/ 0 w 12192000"/>
              <a:gd name="connsiteY0" fmla="*/ 0 h 3850012"/>
              <a:gd name="connsiteX1" fmla="*/ 12192000 w 12192000"/>
              <a:gd name="connsiteY1" fmla="*/ 0 h 3850012"/>
              <a:gd name="connsiteX2" fmla="*/ 12192000 w 12192000"/>
              <a:gd name="connsiteY2" fmla="*/ 3429000 h 3850012"/>
              <a:gd name="connsiteX3" fmla="*/ 9114503 w 12192000"/>
              <a:gd name="connsiteY3" fmla="*/ 3333136 h 3850012"/>
              <a:gd name="connsiteX4" fmla="*/ 6076336 w 12192000"/>
              <a:gd name="connsiteY4" fmla="*/ 3849329 h 3850012"/>
              <a:gd name="connsiteX5" fmla="*/ 2993923 w 12192000"/>
              <a:gd name="connsiteY5" fmla="*/ 3451123 h 3850012"/>
              <a:gd name="connsiteX6" fmla="*/ 0 w 12192000"/>
              <a:gd name="connsiteY6" fmla="*/ 3429000 h 385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850012">
                <a:moveTo>
                  <a:pt x="0" y="0"/>
                </a:moveTo>
                <a:lnTo>
                  <a:pt x="12192000" y="0"/>
                </a:lnTo>
                <a:lnTo>
                  <a:pt x="12192000" y="3429000"/>
                </a:lnTo>
                <a:cubicBezTo>
                  <a:pt x="11135852" y="4181168"/>
                  <a:pt x="10178026" y="3440061"/>
                  <a:pt x="9114503" y="3333136"/>
                </a:cubicBezTo>
                <a:cubicBezTo>
                  <a:pt x="8050980" y="3226211"/>
                  <a:pt x="7170175" y="3873910"/>
                  <a:pt x="6076336" y="3849329"/>
                </a:cubicBezTo>
                <a:cubicBezTo>
                  <a:pt x="4982497" y="3824748"/>
                  <a:pt x="4168877" y="3104535"/>
                  <a:pt x="2993923" y="3451123"/>
                </a:cubicBezTo>
                <a:cubicBezTo>
                  <a:pt x="1818969" y="3797711"/>
                  <a:pt x="1042219" y="4114800"/>
                  <a:pt x="0" y="3429000"/>
                </a:cubicBezTo>
                <a:close/>
              </a:path>
            </a:pathLst>
          </a:custGeom>
          <a:solidFill>
            <a:srgbClr val="CCD6F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3" name="Picture Placeholder 119">
            <a:extLst>
              <a:ext uri="{FF2B5EF4-FFF2-40B4-BE49-F238E27FC236}">
                <a16:creationId xmlns:a16="http://schemas.microsoft.com/office/drawing/2014/main" id="{F95E023B-3FD0-414D-94BD-9EBCE1426B0A}"/>
              </a:ext>
            </a:extLst>
          </p:cNvPr>
          <p:cNvSpPr>
            <a:spLocks noGrp="1"/>
          </p:cNvSpPr>
          <p:nvPr>
            <p:ph type="pic" sz="quarter" idx="14"/>
          </p:nvPr>
        </p:nvSpPr>
        <p:spPr>
          <a:xfrm>
            <a:off x="1117218" y="1384663"/>
            <a:ext cx="4088674" cy="4088674"/>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14" name="Graphic 38">
            <a:extLst>
              <a:ext uri="{FF2B5EF4-FFF2-40B4-BE49-F238E27FC236}">
                <a16:creationId xmlns:a16="http://schemas.microsoft.com/office/drawing/2014/main" id="{D77C2AC5-2E6C-4BBA-822F-DED6C5AA943B}"/>
              </a:ext>
            </a:extLst>
          </p:cNvPr>
          <p:cNvGrpSpPr/>
          <p:nvPr userDrawn="1"/>
        </p:nvGrpSpPr>
        <p:grpSpPr>
          <a:xfrm>
            <a:off x="9496099" y="4563762"/>
            <a:ext cx="336664" cy="336745"/>
            <a:chOff x="9342265" y="2571740"/>
            <a:chExt cx="336664" cy="336745"/>
          </a:xfrm>
        </p:grpSpPr>
        <p:sp>
          <p:nvSpPr>
            <p:cNvPr id="15" name="Graphic 38">
              <a:extLst>
                <a:ext uri="{FF2B5EF4-FFF2-40B4-BE49-F238E27FC236}">
                  <a16:creationId xmlns:a16="http://schemas.microsoft.com/office/drawing/2014/main" id="{A375F1D0-D3A2-4FDC-96D3-960D458FFAA7}"/>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4D1A2678-D6A0-437C-9770-9DB1492EE0C2}"/>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34" name="Graphic 38">
            <a:extLst>
              <a:ext uri="{FF2B5EF4-FFF2-40B4-BE49-F238E27FC236}">
                <a16:creationId xmlns:a16="http://schemas.microsoft.com/office/drawing/2014/main" id="{4209F39D-820A-4C24-AB87-AF285892B002}"/>
              </a:ext>
            </a:extLst>
          </p:cNvPr>
          <p:cNvGrpSpPr/>
          <p:nvPr userDrawn="1"/>
        </p:nvGrpSpPr>
        <p:grpSpPr>
          <a:xfrm>
            <a:off x="11074782" y="4608307"/>
            <a:ext cx="641221" cy="534951"/>
            <a:chOff x="2853315" y="2121546"/>
            <a:chExt cx="641221" cy="534951"/>
          </a:xfrm>
          <a:solidFill>
            <a:schemeClr val="accent3"/>
          </a:solidFill>
        </p:grpSpPr>
        <p:sp>
          <p:nvSpPr>
            <p:cNvPr id="35" name="Graphic 38">
              <a:extLst>
                <a:ext uri="{FF2B5EF4-FFF2-40B4-BE49-F238E27FC236}">
                  <a16:creationId xmlns:a16="http://schemas.microsoft.com/office/drawing/2014/main" id="{7642AC38-253A-4F67-90EB-0E324A6B26C1}"/>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C049D0FC-F631-47BA-850B-0A14964C9FCC}"/>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2F360EF7-5341-4B73-8591-8B241CB10CA9}"/>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CA86BC28-E6BA-4CF9-BF81-8B49FCDC0440}"/>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61AF87F2-5A32-4A2E-B758-ADA6B24F6A7E}"/>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97A3845D-A46F-46D1-8377-414C838F8466}"/>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7588668C-9FD6-497D-89E9-52FD955068EE}"/>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BFEAC70A-91AD-40C3-81F8-12661FC93A7E}"/>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3E700305-7D29-4AC2-91DE-10BBBCB154C8}"/>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46" name="Graphic 38">
            <a:extLst>
              <a:ext uri="{FF2B5EF4-FFF2-40B4-BE49-F238E27FC236}">
                <a16:creationId xmlns:a16="http://schemas.microsoft.com/office/drawing/2014/main" id="{5F5AE56F-FE8E-4536-B94C-CA2FFA4552B5}"/>
              </a:ext>
            </a:extLst>
          </p:cNvPr>
          <p:cNvGrpSpPr/>
          <p:nvPr userDrawn="1"/>
        </p:nvGrpSpPr>
        <p:grpSpPr>
          <a:xfrm>
            <a:off x="382355" y="3979540"/>
            <a:ext cx="336664" cy="336745"/>
            <a:chOff x="9342265" y="2571740"/>
            <a:chExt cx="336664" cy="336745"/>
          </a:xfrm>
        </p:grpSpPr>
        <p:sp>
          <p:nvSpPr>
            <p:cNvPr id="47" name="Graphic 38">
              <a:extLst>
                <a:ext uri="{FF2B5EF4-FFF2-40B4-BE49-F238E27FC236}">
                  <a16:creationId xmlns:a16="http://schemas.microsoft.com/office/drawing/2014/main" id="{F469DBD0-AC1A-4956-8892-31532ED4C2EA}"/>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59A74B72-21CE-47C4-B9A7-5E70E519B325}"/>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50" name="Picture Placeholder 119">
            <a:extLst>
              <a:ext uri="{FF2B5EF4-FFF2-40B4-BE49-F238E27FC236}">
                <a16:creationId xmlns:a16="http://schemas.microsoft.com/office/drawing/2014/main" id="{436030D0-288D-48BA-BD4B-64A44D0D14EB}"/>
              </a:ext>
            </a:extLst>
          </p:cNvPr>
          <p:cNvSpPr>
            <a:spLocks noGrp="1"/>
          </p:cNvSpPr>
          <p:nvPr>
            <p:ph type="pic" sz="quarter" idx="15"/>
          </p:nvPr>
        </p:nvSpPr>
        <p:spPr>
          <a:xfrm>
            <a:off x="5299816" y="4316285"/>
            <a:ext cx="1376858" cy="1376858"/>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Tree>
    <p:extLst>
      <p:ext uri="{BB962C8B-B14F-4D97-AF65-F5344CB8AC3E}">
        <p14:creationId xmlns:p14="http://schemas.microsoft.com/office/powerpoint/2010/main" val="8577718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8" name="Freeform 8">
            <a:extLst>
              <a:ext uri="{FF2B5EF4-FFF2-40B4-BE49-F238E27FC236}">
                <a16:creationId xmlns:a16="http://schemas.microsoft.com/office/drawing/2014/main" id="{98616E50-795D-4797-9280-69D508AE2DE3}"/>
              </a:ext>
            </a:extLst>
          </p:cNvPr>
          <p:cNvSpPr/>
          <p:nvPr userDrawn="1"/>
        </p:nvSpPr>
        <p:spPr>
          <a:xfrm rot="10800000" flipH="1">
            <a:off x="0" y="4547324"/>
            <a:ext cx="3838040" cy="2325188"/>
          </a:xfrm>
          <a:custGeom>
            <a:avLst/>
            <a:gdLst>
              <a:gd name="connsiteX0" fmla="*/ 0 w 4088855"/>
              <a:gd name="connsiteY0" fmla="*/ 0 h 4533948"/>
              <a:gd name="connsiteX1" fmla="*/ 4088855 w 4088855"/>
              <a:gd name="connsiteY1" fmla="*/ 0 h 4533948"/>
              <a:gd name="connsiteX2" fmla="*/ 4056162 w 4088855"/>
              <a:gd name="connsiteY2" fmla="*/ 37951 h 4533948"/>
              <a:gd name="connsiteX3" fmla="*/ 3448050 w 4088855"/>
              <a:gd name="connsiteY3" fmla="*/ 685800 h 4533948"/>
              <a:gd name="connsiteX4" fmla="*/ 1466850 w 4088855"/>
              <a:gd name="connsiteY4" fmla="*/ 1181100 h 4533948"/>
              <a:gd name="connsiteX5" fmla="*/ 914400 w 4088855"/>
              <a:gd name="connsiteY5" fmla="*/ 2400300 h 4533948"/>
              <a:gd name="connsiteX6" fmla="*/ 704850 w 4088855"/>
              <a:gd name="connsiteY6" fmla="*/ 4171950 h 4533948"/>
              <a:gd name="connsiteX7" fmla="*/ 144066 w 4088855"/>
              <a:gd name="connsiteY7" fmla="*/ 4501753 h 4533948"/>
              <a:gd name="connsiteX8" fmla="*/ 0 w 4088855"/>
              <a:gd name="connsiteY8" fmla="*/ 4533948 h 453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8855" h="4533948">
                <a:moveTo>
                  <a:pt x="0" y="0"/>
                </a:moveTo>
                <a:lnTo>
                  <a:pt x="4088855" y="0"/>
                </a:lnTo>
                <a:lnTo>
                  <a:pt x="4056162" y="37951"/>
                </a:lnTo>
                <a:cubicBezTo>
                  <a:pt x="3885605" y="261938"/>
                  <a:pt x="3798094" y="516731"/>
                  <a:pt x="3448050" y="685800"/>
                </a:cubicBezTo>
                <a:cubicBezTo>
                  <a:pt x="2981325" y="911225"/>
                  <a:pt x="1889125" y="895350"/>
                  <a:pt x="1466850" y="1181100"/>
                </a:cubicBezTo>
                <a:cubicBezTo>
                  <a:pt x="1044575" y="1466850"/>
                  <a:pt x="1041400" y="1901825"/>
                  <a:pt x="914400" y="2400300"/>
                </a:cubicBezTo>
                <a:cubicBezTo>
                  <a:pt x="787400" y="2898775"/>
                  <a:pt x="927100" y="3797300"/>
                  <a:pt x="704850" y="4171950"/>
                </a:cubicBezTo>
                <a:cubicBezTo>
                  <a:pt x="593725" y="4359275"/>
                  <a:pt x="369094" y="4445794"/>
                  <a:pt x="144066" y="4501753"/>
                </a:cubicBezTo>
                <a:lnTo>
                  <a:pt x="0" y="45339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bg1"/>
              </a:solidFill>
            </a:endParaRPr>
          </a:p>
        </p:txBody>
      </p:sp>
      <p:sp>
        <p:nvSpPr>
          <p:cNvPr id="2" name="Freeform 15">
            <a:extLst>
              <a:ext uri="{FF2B5EF4-FFF2-40B4-BE49-F238E27FC236}">
                <a16:creationId xmlns:a16="http://schemas.microsoft.com/office/drawing/2014/main" id="{E80C88F3-0C6A-4E80-8AB7-BC0193C3578E}"/>
              </a:ext>
            </a:extLst>
          </p:cNvPr>
          <p:cNvSpPr/>
          <p:nvPr userDrawn="1"/>
        </p:nvSpPr>
        <p:spPr>
          <a:xfrm flipV="1">
            <a:off x="6635931" y="-1"/>
            <a:ext cx="5556069" cy="5931203"/>
          </a:xfrm>
          <a:custGeom>
            <a:avLst/>
            <a:gdLst>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360710 w 4800698"/>
              <a:gd name="connsiteY5" fmla="*/ 2473205 h 4340104"/>
              <a:gd name="connsiteX6" fmla="*/ 2779810 w 4800698"/>
              <a:gd name="connsiteY6" fmla="*/ 892055 h 4340104"/>
              <a:gd name="connsiteX7" fmla="*/ 4440335 w 4800698"/>
              <a:gd name="connsiteY7" fmla="*/ 123705 h 4340104"/>
              <a:gd name="connsiteX8" fmla="*/ 4755506 w 4800698"/>
              <a:gd name="connsiteY8" fmla="*/ 2067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475010 w 4800698"/>
              <a:gd name="connsiteY5" fmla="*/ 2778005 h 4340104"/>
              <a:gd name="connsiteX6" fmla="*/ 2779810 w 4800698"/>
              <a:gd name="connsiteY6" fmla="*/ 892055 h 4340104"/>
              <a:gd name="connsiteX7" fmla="*/ 4440335 w 4800698"/>
              <a:gd name="connsiteY7" fmla="*/ 123705 h 4340104"/>
              <a:gd name="connsiteX8" fmla="*/ 4755506 w 4800698"/>
              <a:gd name="connsiteY8" fmla="*/ 20670 h 4340104"/>
              <a:gd name="connsiteX9" fmla="*/ 4800698 w 4800698"/>
              <a:gd name="connsiteY9" fmla="*/ 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475010 w 4800698"/>
              <a:gd name="connsiteY5" fmla="*/ 2778005 h 4340104"/>
              <a:gd name="connsiteX6" fmla="*/ 2734090 w 4800698"/>
              <a:gd name="connsiteY6" fmla="*/ 777755 h 4340104"/>
              <a:gd name="connsiteX7" fmla="*/ 4440335 w 4800698"/>
              <a:gd name="connsiteY7" fmla="*/ 123705 h 4340104"/>
              <a:gd name="connsiteX8" fmla="*/ 4755506 w 4800698"/>
              <a:gd name="connsiteY8" fmla="*/ 20670 h 4340104"/>
              <a:gd name="connsiteX9" fmla="*/ 4800698 w 4800698"/>
              <a:gd name="connsiteY9" fmla="*/ 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309910 w 4800698"/>
              <a:gd name="connsiteY5" fmla="*/ 2803405 h 4340104"/>
              <a:gd name="connsiteX6" fmla="*/ 2734090 w 4800698"/>
              <a:gd name="connsiteY6" fmla="*/ 777755 h 4340104"/>
              <a:gd name="connsiteX7" fmla="*/ 4440335 w 4800698"/>
              <a:gd name="connsiteY7" fmla="*/ 123705 h 4340104"/>
              <a:gd name="connsiteX8" fmla="*/ 4755506 w 4800698"/>
              <a:gd name="connsiteY8" fmla="*/ 20670 h 4340104"/>
              <a:gd name="connsiteX9" fmla="*/ 4800698 w 4800698"/>
              <a:gd name="connsiteY9" fmla="*/ 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360710 w 4800698"/>
              <a:gd name="connsiteY5" fmla="*/ 2739905 h 4340104"/>
              <a:gd name="connsiteX6" fmla="*/ 2734090 w 4800698"/>
              <a:gd name="connsiteY6" fmla="*/ 777755 h 4340104"/>
              <a:gd name="connsiteX7" fmla="*/ 4440335 w 4800698"/>
              <a:gd name="connsiteY7" fmla="*/ 123705 h 4340104"/>
              <a:gd name="connsiteX8" fmla="*/ 4755506 w 4800698"/>
              <a:gd name="connsiteY8" fmla="*/ 20670 h 4340104"/>
              <a:gd name="connsiteX9" fmla="*/ 4800698 w 4800698"/>
              <a:gd name="connsiteY9" fmla="*/ 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614460 w 4800698"/>
              <a:gd name="connsiteY4" fmla="*/ 3343155 h 4340104"/>
              <a:gd name="connsiteX5" fmla="*/ 2360710 w 4800698"/>
              <a:gd name="connsiteY5" fmla="*/ 2739905 h 4340104"/>
              <a:gd name="connsiteX6" fmla="*/ 2734090 w 4800698"/>
              <a:gd name="connsiteY6" fmla="*/ 777755 h 4340104"/>
              <a:gd name="connsiteX7" fmla="*/ 4440335 w 4800698"/>
              <a:gd name="connsiteY7" fmla="*/ 123705 h 4340104"/>
              <a:gd name="connsiteX8" fmla="*/ 4755506 w 4800698"/>
              <a:gd name="connsiteY8" fmla="*/ 20670 h 4340104"/>
              <a:gd name="connsiteX9" fmla="*/ 4800698 w 4800698"/>
              <a:gd name="connsiteY9" fmla="*/ 0 h 4340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00698" h="4340104">
                <a:moveTo>
                  <a:pt x="4800698" y="0"/>
                </a:moveTo>
                <a:lnTo>
                  <a:pt x="4800698" y="4340104"/>
                </a:lnTo>
                <a:lnTo>
                  <a:pt x="0" y="4340104"/>
                </a:lnTo>
                <a:lnTo>
                  <a:pt x="42407" y="4196968"/>
                </a:lnTo>
                <a:cubicBezTo>
                  <a:pt x="126168" y="3921377"/>
                  <a:pt x="228076" y="3585999"/>
                  <a:pt x="614460" y="3343155"/>
                </a:cubicBezTo>
                <a:cubicBezTo>
                  <a:pt x="1000844" y="3100311"/>
                  <a:pt x="2007438" y="3167472"/>
                  <a:pt x="2360710" y="2739905"/>
                </a:cubicBezTo>
                <a:cubicBezTo>
                  <a:pt x="2713982" y="2312338"/>
                  <a:pt x="2432465" y="1203205"/>
                  <a:pt x="2734090" y="777755"/>
                </a:cubicBezTo>
                <a:cubicBezTo>
                  <a:pt x="3035715" y="352305"/>
                  <a:pt x="3976785" y="260230"/>
                  <a:pt x="4440335" y="123705"/>
                </a:cubicBezTo>
                <a:cubicBezTo>
                  <a:pt x="4736801" y="25082"/>
                  <a:pt x="4639913" y="62177"/>
                  <a:pt x="4755506" y="20670"/>
                </a:cubicBezTo>
                <a:lnTo>
                  <a:pt x="4800698"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solidFill>
                <a:schemeClr val="bg1"/>
              </a:solidFill>
            </a:endParaRPr>
          </a:p>
        </p:txBody>
      </p:sp>
      <p:sp>
        <p:nvSpPr>
          <p:cNvPr id="3" name="Picture Placeholder 4">
            <a:extLst>
              <a:ext uri="{FF2B5EF4-FFF2-40B4-BE49-F238E27FC236}">
                <a16:creationId xmlns:a16="http://schemas.microsoft.com/office/drawing/2014/main" id="{41817454-B3A7-4C25-95A0-D53EB988A2B0}"/>
              </a:ext>
            </a:extLst>
          </p:cNvPr>
          <p:cNvSpPr>
            <a:spLocks noGrp="1"/>
          </p:cNvSpPr>
          <p:nvPr>
            <p:ph type="pic" sz="quarter" idx="18"/>
          </p:nvPr>
        </p:nvSpPr>
        <p:spPr>
          <a:xfrm>
            <a:off x="-340843" y="3429000"/>
            <a:ext cx="2430900" cy="206611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4" name="Picture Placeholder 4">
            <a:extLst>
              <a:ext uri="{FF2B5EF4-FFF2-40B4-BE49-F238E27FC236}">
                <a16:creationId xmlns:a16="http://schemas.microsoft.com/office/drawing/2014/main" id="{C8149DDD-DE6A-4525-A728-52CEC7B680ED}"/>
              </a:ext>
            </a:extLst>
          </p:cNvPr>
          <p:cNvSpPr>
            <a:spLocks noGrp="1"/>
          </p:cNvSpPr>
          <p:nvPr>
            <p:ph type="pic" sz="quarter" idx="19"/>
          </p:nvPr>
        </p:nvSpPr>
        <p:spPr>
          <a:xfrm>
            <a:off x="2338251" y="2893422"/>
            <a:ext cx="2430900" cy="206611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5" name="Picture Placeholder 4">
            <a:extLst>
              <a:ext uri="{FF2B5EF4-FFF2-40B4-BE49-F238E27FC236}">
                <a16:creationId xmlns:a16="http://schemas.microsoft.com/office/drawing/2014/main" id="{FA60A560-EC5C-4A0E-9445-603DD0BCAD18}"/>
              </a:ext>
            </a:extLst>
          </p:cNvPr>
          <p:cNvSpPr>
            <a:spLocks noGrp="1"/>
          </p:cNvSpPr>
          <p:nvPr>
            <p:ph type="pic" sz="quarter" idx="20"/>
          </p:nvPr>
        </p:nvSpPr>
        <p:spPr>
          <a:xfrm>
            <a:off x="5017345" y="3429000"/>
            <a:ext cx="2430900" cy="206611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6" name="Picture Placeholder 4">
            <a:extLst>
              <a:ext uri="{FF2B5EF4-FFF2-40B4-BE49-F238E27FC236}">
                <a16:creationId xmlns:a16="http://schemas.microsoft.com/office/drawing/2014/main" id="{B6E35FB3-A34A-4A37-8599-03C3F0F929E8}"/>
              </a:ext>
            </a:extLst>
          </p:cNvPr>
          <p:cNvSpPr>
            <a:spLocks noGrp="1"/>
          </p:cNvSpPr>
          <p:nvPr>
            <p:ph type="pic" sz="quarter" idx="21"/>
          </p:nvPr>
        </p:nvSpPr>
        <p:spPr>
          <a:xfrm>
            <a:off x="7696439" y="2893422"/>
            <a:ext cx="2430900" cy="206611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7" name="Picture Placeholder 4">
            <a:extLst>
              <a:ext uri="{FF2B5EF4-FFF2-40B4-BE49-F238E27FC236}">
                <a16:creationId xmlns:a16="http://schemas.microsoft.com/office/drawing/2014/main" id="{26CBD3D1-94A3-4066-8933-785D29AC7E3B}"/>
              </a:ext>
            </a:extLst>
          </p:cNvPr>
          <p:cNvSpPr>
            <a:spLocks noGrp="1"/>
          </p:cNvSpPr>
          <p:nvPr>
            <p:ph type="pic" sz="quarter" idx="22"/>
          </p:nvPr>
        </p:nvSpPr>
        <p:spPr>
          <a:xfrm>
            <a:off x="10339969" y="3429000"/>
            <a:ext cx="2430900" cy="206611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9" name="Graphic 38">
            <a:extLst>
              <a:ext uri="{FF2B5EF4-FFF2-40B4-BE49-F238E27FC236}">
                <a16:creationId xmlns:a16="http://schemas.microsoft.com/office/drawing/2014/main" id="{E30BFEEB-2EFF-45FE-8B84-087F6F74942E}"/>
              </a:ext>
            </a:extLst>
          </p:cNvPr>
          <p:cNvGrpSpPr/>
          <p:nvPr userDrawn="1"/>
        </p:nvGrpSpPr>
        <p:grpSpPr>
          <a:xfrm>
            <a:off x="9264457" y="5154793"/>
            <a:ext cx="336664" cy="336745"/>
            <a:chOff x="9342265" y="2571740"/>
            <a:chExt cx="336664" cy="336745"/>
          </a:xfrm>
        </p:grpSpPr>
        <p:sp>
          <p:nvSpPr>
            <p:cNvPr id="10" name="Graphic 38">
              <a:extLst>
                <a:ext uri="{FF2B5EF4-FFF2-40B4-BE49-F238E27FC236}">
                  <a16:creationId xmlns:a16="http://schemas.microsoft.com/office/drawing/2014/main" id="{900C714E-C388-4669-9C21-D472E8426D93}"/>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06212A49-D955-4ECB-BB9B-23F239284D0F}"/>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12" name="Graphic 38">
            <a:extLst>
              <a:ext uri="{FF2B5EF4-FFF2-40B4-BE49-F238E27FC236}">
                <a16:creationId xmlns:a16="http://schemas.microsoft.com/office/drawing/2014/main" id="{3FFB466D-4636-4CAD-9AD0-94433C7B7DA5}"/>
              </a:ext>
            </a:extLst>
          </p:cNvPr>
          <p:cNvGrpSpPr/>
          <p:nvPr userDrawn="1"/>
        </p:nvGrpSpPr>
        <p:grpSpPr>
          <a:xfrm>
            <a:off x="6093054" y="6145994"/>
            <a:ext cx="526233" cy="534913"/>
            <a:chOff x="3867783" y="1582991"/>
            <a:chExt cx="526233" cy="534913"/>
          </a:xfrm>
          <a:solidFill>
            <a:schemeClr val="accent4"/>
          </a:solidFill>
        </p:grpSpPr>
        <p:sp>
          <p:nvSpPr>
            <p:cNvPr id="13" name="Graphic 38">
              <a:extLst>
                <a:ext uri="{FF2B5EF4-FFF2-40B4-BE49-F238E27FC236}">
                  <a16:creationId xmlns:a16="http://schemas.microsoft.com/office/drawing/2014/main" id="{678DF282-5D19-410C-BA71-77A5952CDB20}"/>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9AB92219-360D-42CB-B6F8-37A88E08045B}"/>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570BA6DE-2DFE-4FFB-90F3-3D8752A60089}"/>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75DF3507-9827-4A91-9005-1F9681AF4D03}"/>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E613CAC4-8979-4BD6-83BE-EED3C69631C5}"/>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BBDA3B12-981C-415C-82BB-97B9169E435C}"/>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CF74E7AA-97A7-4547-A742-7C90AA548EA9}"/>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71A5429A-AEDB-4BDF-B3F0-6FA6F702E360}"/>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68F9CD5F-A910-4E1E-A349-DD9F59EDE1A4}"/>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22" name="Graphic 38">
            <a:extLst>
              <a:ext uri="{FF2B5EF4-FFF2-40B4-BE49-F238E27FC236}">
                <a16:creationId xmlns:a16="http://schemas.microsoft.com/office/drawing/2014/main" id="{250630EE-98CF-4545-8092-617A0C52858F}"/>
              </a:ext>
            </a:extLst>
          </p:cNvPr>
          <p:cNvGrpSpPr/>
          <p:nvPr userDrawn="1"/>
        </p:nvGrpSpPr>
        <p:grpSpPr>
          <a:xfrm>
            <a:off x="669946" y="452705"/>
            <a:ext cx="1407277" cy="780637"/>
            <a:chOff x="6495821" y="1090764"/>
            <a:chExt cx="1407277" cy="780637"/>
          </a:xfrm>
        </p:grpSpPr>
        <p:sp>
          <p:nvSpPr>
            <p:cNvPr id="23" name="Graphic 38">
              <a:extLst>
                <a:ext uri="{FF2B5EF4-FFF2-40B4-BE49-F238E27FC236}">
                  <a16:creationId xmlns:a16="http://schemas.microsoft.com/office/drawing/2014/main" id="{9B6EE147-85C4-4765-B1D4-DA499C502EB5}"/>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EF080E65-E106-4488-83B6-41DD021E981C}"/>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773F9FE3-5F3B-4DDA-8161-0744D58EC919}"/>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E532DEE5-6833-42E0-9C90-2E09F49BA94C}"/>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4D81CE71-BF6F-455B-9B07-50286A5476CF}"/>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8" name="Graphic 38">
            <a:extLst>
              <a:ext uri="{FF2B5EF4-FFF2-40B4-BE49-F238E27FC236}">
                <a16:creationId xmlns:a16="http://schemas.microsoft.com/office/drawing/2014/main" id="{DC17F91E-2237-4790-BAE1-1A48B39A563D}"/>
              </a:ext>
            </a:extLst>
          </p:cNvPr>
          <p:cNvSpPr/>
          <p:nvPr userDrawn="1"/>
        </p:nvSpPr>
        <p:spPr>
          <a:xfrm>
            <a:off x="9974782" y="40104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9" name="Graphic 38">
            <a:extLst>
              <a:ext uri="{FF2B5EF4-FFF2-40B4-BE49-F238E27FC236}">
                <a16:creationId xmlns:a16="http://schemas.microsoft.com/office/drawing/2014/main" id="{DB7316C6-38A8-4036-ABDA-6DDD1395F8D0}"/>
              </a:ext>
            </a:extLst>
          </p:cNvPr>
          <p:cNvGrpSpPr/>
          <p:nvPr userDrawn="1"/>
        </p:nvGrpSpPr>
        <p:grpSpPr>
          <a:xfrm>
            <a:off x="11108770" y="5776984"/>
            <a:ext cx="641221" cy="534951"/>
            <a:chOff x="2853315" y="2121546"/>
            <a:chExt cx="641221" cy="534951"/>
          </a:xfrm>
          <a:solidFill>
            <a:schemeClr val="accent3"/>
          </a:solidFill>
        </p:grpSpPr>
        <p:sp>
          <p:nvSpPr>
            <p:cNvPr id="30" name="Graphic 38">
              <a:extLst>
                <a:ext uri="{FF2B5EF4-FFF2-40B4-BE49-F238E27FC236}">
                  <a16:creationId xmlns:a16="http://schemas.microsoft.com/office/drawing/2014/main" id="{83BBFC76-D854-476D-A3C4-BF1A356CF412}"/>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3E433AC7-6754-452F-BA6D-C5F452CF543E}"/>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FAE87F9D-963E-49FA-BFB7-8BAA269C9C5C}"/>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AC9BE383-25D1-4F40-A7D7-A595DA1257C4}"/>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C7C75F30-9304-4E23-8034-2C098631DBA4}"/>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2E89AE7A-0AED-4477-9369-6B4A1D378A95}"/>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5FF463B9-107C-46D7-8878-84E533A56686}"/>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D52A5671-D165-4DAA-9C01-36D857846CEF}"/>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FA852F8F-5E9E-47A4-94D1-0674CA0E9F38}"/>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9" name="Graphic 38">
            <a:extLst>
              <a:ext uri="{FF2B5EF4-FFF2-40B4-BE49-F238E27FC236}">
                <a16:creationId xmlns:a16="http://schemas.microsoft.com/office/drawing/2014/main" id="{184BB068-0A14-44BC-9EC0-272649542776}"/>
              </a:ext>
            </a:extLst>
          </p:cNvPr>
          <p:cNvSpPr/>
          <p:nvPr userDrawn="1"/>
        </p:nvSpPr>
        <p:spPr>
          <a:xfrm>
            <a:off x="7762271" y="706255"/>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FE2ADCA0-64D7-410C-BEE4-92D847331C8D}"/>
              </a:ext>
            </a:extLst>
          </p:cNvPr>
          <p:cNvSpPr/>
          <p:nvPr userDrawn="1"/>
        </p:nvSpPr>
        <p:spPr>
          <a:xfrm>
            <a:off x="10739452" y="2450676"/>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41" name="Graphic 38">
            <a:extLst>
              <a:ext uri="{FF2B5EF4-FFF2-40B4-BE49-F238E27FC236}">
                <a16:creationId xmlns:a16="http://schemas.microsoft.com/office/drawing/2014/main" id="{219C2C12-D1EA-4F91-A6EA-0E02989A9111}"/>
              </a:ext>
            </a:extLst>
          </p:cNvPr>
          <p:cNvGrpSpPr/>
          <p:nvPr userDrawn="1"/>
        </p:nvGrpSpPr>
        <p:grpSpPr>
          <a:xfrm>
            <a:off x="576022" y="2208040"/>
            <a:ext cx="336664" cy="336745"/>
            <a:chOff x="9342265" y="2571740"/>
            <a:chExt cx="336664" cy="336745"/>
          </a:xfrm>
        </p:grpSpPr>
        <p:sp>
          <p:nvSpPr>
            <p:cNvPr id="42" name="Graphic 38">
              <a:extLst>
                <a:ext uri="{FF2B5EF4-FFF2-40B4-BE49-F238E27FC236}">
                  <a16:creationId xmlns:a16="http://schemas.microsoft.com/office/drawing/2014/main" id="{0D29B3C4-CE01-4C90-A42C-1BD58F7EB759}"/>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1A778C91-5D18-470E-93EB-60B2DFF5A006}"/>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4" name="Graphic 38">
            <a:extLst>
              <a:ext uri="{FF2B5EF4-FFF2-40B4-BE49-F238E27FC236}">
                <a16:creationId xmlns:a16="http://schemas.microsoft.com/office/drawing/2014/main" id="{68608FC1-944B-4587-860C-B8688D567E69}"/>
              </a:ext>
            </a:extLst>
          </p:cNvPr>
          <p:cNvSpPr/>
          <p:nvPr userDrawn="1"/>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22995670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2" name="Rectangle: Top Corners Rounded 1">
            <a:extLst>
              <a:ext uri="{FF2B5EF4-FFF2-40B4-BE49-F238E27FC236}">
                <a16:creationId xmlns:a16="http://schemas.microsoft.com/office/drawing/2014/main" id="{89D13BD6-D5EA-4285-B861-E50465DFED68}"/>
              </a:ext>
            </a:extLst>
          </p:cNvPr>
          <p:cNvSpPr/>
          <p:nvPr userDrawn="1"/>
        </p:nvSpPr>
        <p:spPr>
          <a:xfrm>
            <a:off x="7471955" y="313509"/>
            <a:ext cx="4463142" cy="6544491"/>
          </a:xfrm>
          <a:prstGeom prst="round2SameRect">
            <a:avLst>
              <a:gd name="adj1" fmla="val 6046"/>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3" name="Picture Placeholder 4">
            <a:extLst>
              <a:ext uri="{FF2B5EF4-FFF2-40B4-BE49-F238E27FC236}">
                <a16:creationId xmlns:a16="http://schemas.microsoft.com/office/drawing/2014/main" id="{6E7A061B-5696-4EE2-89C2-65805B41CE38}"/>
              </a:ext>
            </a:extLst>
          </p:cNvPr>
          <p:cNvSpPr>
            <a:spLocks noGrp="1"/>
          </p:cNvSpPr>
          <p:nvPr>
            <p:ph type="pic" sz="quarter" idx="19"/>
          </p:nvPr>
        </p:nvSpPr>
        <p:spPr>
          <a:xfrm>
            <a:off x="4880550" y="927463"/>
            <a:ext cx="2430900" cy="5930537"/>
          </a:xfrm>
          <a:prstGeom prst="round2SameRect">
            <a:avLst>
              <a:gd name="adj1" fmla="val 9144"/>
              <a:gd name="adj2" fmla="val 0"/>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4" name="Picture Placeholder 4">
            <a:extLst>
              <a:ext uri="{FF2B5EF4-FFF2-40B4-BE49-F238E27FC236}">
                <a16:creationId xmlns:a16="http://schemas.microsoft.com/office/drawing/2014/main" id="{40E91327-2BC8-481D-9F8D-A5944AD84295}"/>
              </a:ext>
            </a:extLst>
          </p:cNvPr>
          <p:cNvSpPr>
            <a:spLocks noGrp="1"/>
          </p:cNvSpPr>
          <p:nvPr>
            <p:ph type="pic" sz="quarter" idx="20"/>
          </p:nvPr>
        </p:nvSpPr>
        <p:spPr>
          <a:xfrm>
            <a:off x="2289145" y="1854926"/>
            <a:ext cx="2430900" cy="5003074"/>
          </a:xfrm>
          <a:prstGeom prst="round2SameRect">
            <a:avLst>
              <a:gd name="adj1" fmla="val 9144"/>
              <a:gd name="adj2" fmla="val 0"/>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5" name="Picture Placeholder 4">
            <a:extLst>
              <a:ext uri="{FF2B5EF4-FFF2-40B4-BE49-F238E27FC236}">
                <a16:creationId xmlns:a16="http://schemas.microsoft.com/office/drawing/2014/main" id="{6DB35992-BFD7-4B5F-B29B-72FC26DA35D3}"/>
              </a:ext>
            </a:extLst>
          </p:cNvPr>
          <p:cNvSpPr>
            <a:spLocks noGrp="1"/>
          </p:cNvSpPr>
          <p:nvPr>
            <p:ph type="pic" sz="quarter" idx="21"/>
          </p:nvPr>
        </p:nvSpPr>
        <p:spPr>
          <a:xfrm>
            <a:off x="256903" y="2978330"/>
            <a:ext cx="1871737" cy="3879669"/>
          </a:xfrm>
          <a:prstGeom prst="round2SameRect">
            <a:avLst>
              <a:gd name="adj1" fmla="val 9144"/>
              <a:gd name="adj2" fmla="val 0"/>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6" name="Picture Placeholder 4">
            <a:extLst>
              <a:ext uri="{FF2B5EF4-FFF2-40B4-BE49-F238E27FC236}">
                <a16:creationId xmlns:a16="http://schemas.microsoft.com/office/drawing/2014/main" id="{6D70DAE8-A65D-4131-A210-73539ADAFD1C}"/>
              </a:ext>
            </a:extLst>
          </p:cNvPr>
          <p:cNvSpPr>
            <a:spLocks noGrp="1"/>
          </p:cNvSpPr>
          <p:nvPr>
            <p:ph type="pic" sz="quarter" idx="18"/>
          </p:nvPr>
        </p:nvSpPr>
        <p:spPr>
          <a:xfrm>
            <a:off x="7867590" y="638988"/>
            <a:ext cx="3671871" cy="206611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7" name="Picture Placeholder 4">
            <a:extLst>
              <a:ext uri="{FF2B5EF4-FFF2-40B4-BE49-F238E27FC236}">
                <a16:creationId xmlns:a16="http://schemas.microsoft.com/office/drawing/2014/main" id="{4BF23C13-F15D-4236-9791-8EE2408A68AF}"/>
              </a:ext>
            </a:extLst>
          </p:cNvPr>
          <p:cNvSpPr>
            <a:spLocks noGrp="1"/>
          </p:cNvSpPr>
          <p:nvPr>
            <p:ph type="pic" sz="quarter" idx="22"/>
          </p:nvPr>
        </p:nvSpPr>
        <p:spPr>
          <a:xfrm>
            <a:off x="7867590" y="3030581"/>
            <a:ext cx="3671871" cy="206611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8" name="Graphic 38">
            <a:extLst>
              <a:ext uri="{FF2B5EF4-FFF2-40B4-BE49-F238E27FC236}">
                <a16:creationId xmlns:a16="http://schemas.microsoft.com/office/drawing/2014/main" id="{CE7C1DBF-FCAE-4A7F-9A17-3C55956C0C05}"/>
              </a:ext>
            </a:extLst>
          </p:cNvPr>
          <p:cNvGrpSpPr/>
          <p:nvPr userDrawn="1"/>
        </p:nvGrpSpPr>
        <p:grpSpPr>
          <a:xfrm flipH="1">
            <a:off x="7604473" y="5821655"/>
            <a:ext cx="526233" cy="534913"/>
            <a:chOff x="3867783" y="1582991"/>
            <a:chExt cx="526233" cy="534913"/>
          </a:xfrm>
          <a:solidFill>
            <a:schemeClr val="accent4"/>
          </a:solidFill>
        </p:grpSpPr>
        <p:sp>
          <p:nvSpPr>
            <p:cNvPr id="9" name="Graphic 38">
              <a:extLst>
                <a:ext uri="{FF2B5EF4-FFF2-40B4-BE49-F238E27FC236}">
                  <a16:creationId xmlns:a16="http://schemas.microsoft.com/office/drawing/2014/main" id="{0FF8DB41-1524-45AA-BC76-8F7F29C25CD7}"/>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68D2E9F9-779E-4B66-BDE7-FC439472A27F}"/>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ACB5821C-F13F-48E2-B2D9-6699F5EEA772}"/>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0D42ED5D-CDD7-43A1-BFF8-CFB5564C3303}"/>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17A651E4-C12C-41AA-B21A-7B4D5A2D32F3}"/>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B03E0C4B-B62C-472F-947B-439C453997AA}"/>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86C123BA-40AC-4614-B37F-03F51E5BF6F6}"/>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4FA42251-32AF-424A-822B-3CBB4C1AC977}"/>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E61616CC-AE85-463C-AD86-AAFEB59388C0}"/>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8" name="Graphic 38">
            <a:extLst>
              <a:ext uri="{FF2B5EF4-FFF2-40B4-BE49-F238E27FC236}">
                <a16:creationId xmlns:a16="http://schemas.microsoft.com/office/drawing/2014/main" id="{00ADF62C-B053-4849-8882-A51500C8E50F}"/>
              </a:ext>
            </a:extLst>
          </p:cNvPr>
          <p:cNvGrpSpPr/>
          <p:nvPr userDrawn="1"/>
        </p:nvGrpSpPr>
        <p:grpSpPr>
          <a:xfrm flipH="1">
            <a:off x="1762027" y="1005337"/>
            <a:ext cx="1407277" cy="780637"/>
            <a:chOff x="6495821" y="1090764"/>
            <a:chExt cx="1407277" cy="780637"/>
          </a:xfrm>
        </p:grpSpPr>
        <p:sp>
          <p:nvSpPr>
            <p:cNvPr id="19" name="Graphic 38">
              <a:extLst>
                <a:ext uri="{FF2B5EF4-FFF2-40B4-BE49-F238E27FC236}">
                  <a16:creationId xmlns:a16="http://schemas.microsoft.com/office/drawing/2014/main" id="{6763EDA6-2985-4135-A69F-6F0D82F6A543}"/>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3B6BB34F-29DE-4312-804B-F6AEB5061AF8}"/>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623BC3FC-4690-4D57-AD2B-68A74A4670C3}"/>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71325F6E-BDD9-4350-952E-3752E1BEA0B4}"/>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81E3705C-C31A-4093-BECC-F32190361395}"/>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4" name="Graphic 38">
            <a:extLst>
              <a:ext uri="{FF2B5EF4-FFF2-40B4-BE49-F238E27FC236}">
                <a16:creationId xmlns:a16="http://schemas.microsoft.com/office/drawing/2014/main" id="{D9233F84-9A17-49CE-B30A-F180707D44A3}"/>
              </a:ext>
            </a:extLst>
          </p:cNvPr>
          <p:cNvSpPr/>
          <p:nvPr userDrawn="1"/>
        </p:nvSpPr>
        <p:spPr>
          <a:xfrm flipH="1">
            <a:off x="4720045" y="372570"/>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5" name="Graphic 38">
            <a:extLst>
              <a:ext uri="{FF2B5EF4-FFF2-40B4-BE49-F238E27FC236}">
                <a16:creationId xmlns:a16="http://schemas.microsoft.com/office/drawing/2014/main" id="{B705C1D9-66CA-40F9-857A-257A45106FC9}"/>
              </a:ext>
            </a:extLst>
          </p:cNvPr>
          <p:cNvGrpSpPr/>
          <p:nvPr userDrawn="1"/>
        </p:nvGrpSpPr>
        <p:grpSpPr>
          <a:xfrm flipH="1">
            <a:off x="11555318" y="3783248"/>
            <a:ext cx="641221" cy="534951"/>
            <a:chOff x="2853315" y="2121546"/>
            <a:chExt cx="641221" cy="534951"/>
          </a:xfrm>
          <a:solidFill>
            <a:schemeClr val="accent3"/>
          </a:solidFill>
        </p:grpSpPr>
        <p:sp>
          <p:nvSpPr>
            <p:cNvPr id="26" name="Graphic 38">
              <a:extLst>
                <a:ext uri="{FF2B5EF4-FFF2-40B4-BE49-F238E27FC236}">
                  <a16:creationId xmlns:a16="http://schemas.microsoft.com/office/drawing/2014/main" id="{E8631137-35F1-4955-B53D-AA7B3A68799B}"/>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1D26E31B-C2AF-4C35-8EC3-0599EE9A16DB}"/>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038A80E7-C831-4B0C-9C70-6F8379095A93}"/>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2C1C6316-9A48-487D-AD70-4D397F1A3EB1}"/>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D4445F63-22B4-4BC1-A8D7-F324393378B9}"/>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8D0CDA22-CEB8-42D4-A8B2-FD6C50FB1E41}"/>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8BCE489D-C5D1-40DF-89C8-FABB0C53C964}"/>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0AC83A99-8709-432F-96B4-EBFF58D22320}"/>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533501A9-98EF-445F-8A8D-8BE6A02F3DF3}"/>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5" name="Graphic 38">
            <a:extLst>
              <a:ext uri="{FF2B5EF4-FFF2-40B4-BE49-F238E27FC236}">
                <a16:creationId xmlns:a16="http://schemas.microsoft.com/office/drawing/2014/main" id="{2F67EBC1-D539-4127-8EC6-67564E5D1C36}"/>
              </a:ext>
            </a:extLst>
          </p:cNvPr>
          <p:cNvSpPr/>
          <p:nvPr userDrawn="1"/>
        </p:nvSpPr>
        <p:spPr>
          <a:xfrm flipH="1">
            <a:off x="5933904" y="271061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CD80AF12-BF79-4D12-8C4F-F90A90C09A1D}"/>
              </a:ext>
            </a:extLst>
          </p:cNvPr>
          <p:cNvSpPr/>
          <p:nvPr userDrawn="1"/>
        </p:nvSpPr>
        <p:spPr>
          <a:xfrm flipH="1">
            <a:off x="645431" y="27578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37" name="Graphic 38">
            <a:extLst>
              <a:ext uri="{FF2B5EF4-FFF2-40B4-BE49-F238E27FC236}">
                <a16:creationId xmlns:a16="http://schemas.microsoft.com/office/drawing/2014/main" id="{0251139E-2C4C-4E7C-B731-9494099A8FEE}"/>
              </a:ext>
            </a:extLst>
          </p:cNvPr>
          <p:cNvGrpSpPr/>
          <p:nvPr userDrawn="1"/>
        </p:nvGrpSpPr>
        <p:grpSpPr>
          <a:xfrm flipH="1">
            <a:off x="11696887" y="638988"/>
            <a:ext cx="336664" cy="336745"/>
            <a:chOff x="9342265" y="2571740"/>
            <a:chExt cx="336664" cy="336745"/>
          </a:xfrm>
        </p:grpSpPr>
        <p:sp>
          <p:nvSpPr>
            <p:cNvPr id="38" name="Graphic 38">
              <a:extLst>
                <a:ext uri="{FF2B5EF4-FFF2-40B4-BE49-F238E27FC236}">
                  <a16:creationId xmlns:a16="http://schemas.microsoft.com/office/drawing/2014/main" id="{4AA2B034-4F46-4324-BBDF-E0A5C80D9D7D}"/>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521F67A0-F314-4FEE-8D25-264B10653FE8}"/>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0" name="Graphic 38">
            <a:extLst>
              <a:ext uri="{FF2B5EF4-FFF2-40B4-BE49-F238E27FC236}">
                <a16:creationId xmlns:a16="http://schemas.microsoft.com/office/drawing/2014/main" id="{D4E11F65-0F4F-497C-85F2-1B712C5D850B}"/>
              </a:ext>
            </a:extLst>
          </p:cNvPr>
          <p:cNvSpPr/>
          <p:nvPr userDrawn="1"/>
        </p:nvSpPr>
        <p:spPr>
          <a:xfrm flipH="1">
            <a:off x="7070761" y="37257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41" name="Graphic 38">
            <a:extLst>
              <a:ext uri="{FF2B5EF4-FFF2-40B4-BE49-F238E27FC236}">
                <a16:creationId xmlns:a16="http://schemas.microsoft.com/office/drawing/2014/main" id="{DA8F86E5-BE22-4A83-9DC0-191C89D0E4E3}"/>
              </a:ext>
            </a:extLst>
          </p:cNvPr>
          <p:cNvGrpSpPr/>
          <p:nvPr userDrawn="1"/>
        </p:nvGrpSpPr>
        <p:grpSpPr>
          <a:xfrm flipH="1">
            <a:off x="256903" y="2300329"/>
            <a:ext cx="526233" cy="534913"/>
            <a:chOff x="3867783" y="1582991"/>
            <a:chExt cx="526233" cy="534913"/>
          </a:xfrm>
          <a:solidFill>
            <a:schemeClr val="accent4"/>
          </a:solidFill>
        </p:grpSpPr>
        <p:sp>
          <p:nvSpPr>
            <p:cNvPr id="42" name="Graphic 38">
              <a:extLst>
                <a:ext uri="{FF2B5EF4-FFF2-40B4-BE49-F238E27FC236}">
                  <a16:creationId xmlns:a16="http://schemas.microsoft.com/office/drawing/2014/main" id="{D6B90D08-F07E-41BE-ABAC-53742850EC6A}"/>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FBAD6F6E-4466-4B9E-974C-AECDE598B172}"/>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541CED9A-9BAF-49B0-8857-B2BF28693AF7}"/>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9E004ED9-9047-48D4-95A6-3270B14E7648}"/>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95808E96-DD95-49C8-8F8E-99E717D694D3}"/>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E62AD2E9-3F2C-4AEC-9B28-4D9639F9B352}"/>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AF664EB2-13FF-4841-A3A3-AA157A9EA0A4}"/>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658DDE70-6238-4923-8F38-E45911F887A7}"/>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DBC56871-D5EA-4712-A597-2E2C77D1FBFC}"/>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35862728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19466F26-8FEB-457A-8E7C-0858695E53C8}"/>
              </a:ext>
            </a:extLst>
          </p:cNvPr>
          <p:cNvSpPr>
            <a:spLocks noGrp="1"/>
          </p:cNvSpPr>
          <p:nvPr>
            <p:ph type="pic" sz="quarter" idx="18"/>
          </p:nvPr>
        </p:nvSpPr>
        <p:spPr>
          <a:xfrm>
            <a:off x="202656" y="4297679"/>
            <a:ext cx="2141849" cy="2141849"/>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5" name="Group 4">
            <a:extLst>
              <a:ext uri="{FF2B5EF4-FFF2-40B4-BE49-F238E27FC236}">
                <a16:creationId xmlns:a16="http://schemas.microsoft.com/office/drawing/2014/main" id="{476F503F-55AB-4D10-90BF-3FC12D308400}"/>
              </a:ext>
            </a:extLst>
          </p:cNvPr>
          <p:cNvGrpSpPr/>
          <p:nvPr userDrawn="1"/>
        </p:nvGrpSpPr>
        <p:grpSpPr>
          <a:xfrm>
            <a:off x="2597513" y="4297680"/>
            <a:ext cx="2141849" cy="2141849"/>
            <a:chOff x="618762" y="3545114"/>
            <a:chExt cx="2921000" cy="2921000"/>
          </a:xfrm>
        </p:grpSpPr>
        <p:sp>
          <p:nvSpPr>
            <p:cNvPr id="3" name="Freeform: Shape 2">
              <a:extLst>
                <a:ext uri="{FF2B5EF4-FFF2-40B4-BE49-F238E27FC236}">
                  <a16:creationId xmlns:a16="http://schemas.microsoft.com/office/drawing/2014/main" id="{91D6747D-FE04-4CDE-9A7D-5FA06E9B7C87}"/>
                </a:ext>
              </a:extLst>
            </p:cNvPr>
            <p:cNvSpPr/>
            <p:nvPr userDrawn="1"/>
          </p:nvSpPr>
          <p:spPr>
            <a:xfrm>
              <a:off x="618762" y="3545114"/>
              <a:ext cx="2921000" cy="2921000"/>
            </a:xfrm>
            <a:prstGeom prst="roundRect">
              <a:avLst>
                <a:gd name="adj" fmla="val 6493"/>
              </a:avLst>
            </a:prstGeom>
            <a:solidFill>
              <a:schemeClr val="accent1"/>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4" name="Freeform: Shape 3">
              <a:extLst>
                <a:ext uri="{FF2B5EF4-FFF2-40B4-BE49-F238E27FC236}">
                  <a16:creationId xmlns:a16="http://schemas.microsoft.com/office/drawing/2014/main" id="{32524E8B-2E9D-499E-96FC-13DB092E775B}"/>
                </a:ext>
              </a:extLst>
            </p:cNvPr>
            <p:cNvSpPr/>
            <p:nvPr userDrawn="1"/>
          </p:nvSpPr>
          <p:spPr>
            <a:xfrm>
              <a:off x="790122" y="3674766"/>
              <a:ext cx="2578280" cy="2578280"/>
            </a:xfrm>
            <a:prstGeom prst="roundRect">
              <a:avLst>
                <a:gd name="adj" fmla="val 6027"/>
              </a:avLst>
            </a:pr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sp>
        <p:nvSpPr>
          <p:cNvPr id="10" name="Picture Placeholder 4">
            <a:extLst>
              <a:ext uri="{FF2B5EF4-FFF2-40B4-BE49-F238E27FC236}">
                <a16:creationId xmlns:a16="http://schemas.microsoft.com/office/drawing/2014/main" id="{21FEA115-BB78-4C0D-ABAC-B9FEFE84E7CA}"/>
              </a:ext>
            </a:extLst>
          </p:cNvPr>
          <p:cNvSpPr>
            <a:spLocks noGrp="1"/>
          </p:cNvSpPr>
          <p:nvPr>
            <p:ph type="pic" sz="quarter" idx="19"/>
          </p:nvPr>
        </p:nvSpPr>
        <p:spPr>
          <a:xfrm>
            <a:off x="2597513" y="1894114"/>
            <a:ext cx="2141849" cy="2141849"/>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11" name="Group 10">
            <a:extLst>
              <a:ext uri="{FF2B5EF4-FFF2-40B4-BE49-F238E27FC236}">
                <a16:creationId xmlns:a16="http://schemas.microsoft.com/office/drawing/2014/main" id="{BE443E67-B7D6-4176-B41E-CF7C6B137940}"/>
              </a:ext>
            </a:extLst>
          </p:cNvPr>
          <p:cNvGrpSpPr/>
          <p:nvPr userDrawn="1"/>
        </p:nvGrpSpPr>
        <p:grpSpPr>
          <a:xfrm>
            <a:off x="4992370" y="1894115"/>
            <a:ext cx="2141849" cy="2141849"/>
            <a:chOff x="618762" y="3545114"/>
            <a:chExt cx="2921000" cy="2921000"/>
          </a:xfrm>
        </p:grpSpPr>
        <p:sp>
          <p:nvSpPr>
            <p:cNvPr id="12" name="Freeform: Shape 2">
              <a:extLst>
                <a:ext uri="{FF2B5EF4-FFF2-40B4-BE49-F238E27FC236}">
                  <a16:creationId xmlns:a16="http://schemas.microsoft.com/office/drawing/2014/main" id="{9237811D-B344-45B6-8842-6C2108A2766A}"/>
                </a:ext>
              </a:extLst>
            </p:cNvPr>
            <p:cNvSpPr/>
            <p:nvPr userDrawn="1"/>
          </p:nvSpPr>
          <p:spPr>
            <a:xfrm>
              <a:off x="618762" y="3545114"/>
              <a:ext cx="2921000" cy="2921000"/>
            </a:xfrm>
            <a:prstGeom prst="roundRect">
              <a:avLst>
                <a:gd name="adj" fmla="val 6493"/>
              </a:avLst>
            </a:prstGeom>
            <a:solidFill>
              <a:schemeClr val="accent2"/>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3" name="Freeform: Shape 3">
              <a:extLst>
                <a:ext uri="{FF2B5EF4-FFF2-40B4-BE49-F238E27FC236}">
                  <a16:creationId xmlns:a16="http://schemas.microsoft.com/office/drawing/2014/main" id="{E410A5DE-9FDD-4C96-9043-71B368A67A7E}"/>
                </a:ext>
              </a:extLst>
            </p:cNvPr>
            <p:cNvSpPr/>
            <p:nvPr userDrawn="1"/>
          </p:nvSpPr>
          <p:spPr>
            <a:xfrm>
              <a:off x="790122" y="3674766"/>
              <a:ext cx="2578280" cy="2578280"/>
            </a:xfrm>
            <a:prstGeom prst="roundRect">
              <a:avLst>
                <a:gd name="adj" fmla="val 6027"/>
              </a:avLst>
            </a:pr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sp>
        <p:nvSpPr>
          <p:cNvPr id="14" name="Picture Placeholder 4">
            <a:extLst>
              <a:ext uri="{FF2B5EF4-FFF2-40B4-BE49-F238E27FC236}">
                <a16:creationId xmlns:a16="http://schemas.microsoft.com/office/drawing/2014/main" id="{37517759-C6B4-4385-A7C4-134B835408DC}"/>
              </a:ext>
            </a:extLst>
          </p:cNvPr>
          <p:cNvSpPr>
            <a:spLocks noGrp="1"/>
          </p:cNvSpPr>
          <p:nvPr>
            <p:ph type="pic" sz="quarter" idx="20"/>
          </p:nvPr>
        </p:nvSpPr>
        <p:spPr>
          <a:xfrm>
            <a:off x="4992370" y="4297679"/>
            <a:ext cx="2141849" cy="2141849"/>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15" name="Group 14">
            <a:extLst>
              <a:ext uri="{FF2B5EF4-FFF2-40B4-BE49-F238E27FC236}">
                <a16:creationId xmlns:a16="http://schemas.microsoft.com/office/drawing/2014/main" id="{476B1C1D-7BB3-4A15-9154-7FF77D1198F4}"/>
              </a:ext>
            </a:extLst>
          </p:cNvPr>
          <p:cNvGrpSpPr/>
          <p:nvPr userDrawn="1"/>
        </p:nvGrpSpPr>
        <p:grpSpPr>
          <a:xfrm>
            <a:off x="7387227" y="4297680"/>
            <a:ext cx="2141849" cy="2141849"/>
            <a:chOff x="618762" y="3545114"/>
            <a:chExt cx="2921000" cy="2921000"/>
          </a:xfrm>
        </p:grpSpPr>
        <p:sp>
          <p:nvSpPr>
            <p:cNvPr id="16" name="Freeform: Shape 2">
              <a:extLst>
                <a:ext uri="{FF2B5EF4-FFF2-40B4-BE49-F238E27FC236}">
                  <a16:creationId xmlns:a16="http://schemas.microsoft.com/office/drawing/2014/main" id="{C4C39A9B-0667-448A-9C91-13C7DCB64359}"/>
                </a:ext>
              </a:extLst>
            </p:cNvPr>
            <p:cNvSpPr/>
            <p:nvPr userDrawn="1"/>
          </p:nvSpPr>
          <p:spPr>
            <a:xfrm>
              <a:off x="618762" y="3545114"/>
              <a:ext cx="2921000" cy="2921000"/>
            </a:xfrm>
            <a:prstGeom prst="roundRect">
              <a:avLst>
                <a:gd name="adj" fmla="val 6493"/>
              </a:avLst>
            </a:prstGeom>
            <a:solidFill>
              <a:schemeClr val="accent3"/>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7" name="Freeform: Shape 3">
              <a:extLst>
                <a:ext uri="{FF2B5EF4-FFF2-40B4-BE49-F238E27FC236}">
                  <a16:creationId xmlns:a16="http://schemas.microsoft.com/office/drawing/2014/main" id="{41223B53-3D16-4EE4-A150-F67AC0397474}"/>
                </a:ext>
              </a:extLst>
            </p:cNvPr>
            <p:cNvSpPr/>
            <p:nvPr userDrawn="1"/>
          </p:nvSpPr>
          <p:spPr>
            <a:xfrm>
              <a:off x="790122" y="3674766"/>
              <a:ext cx="2578280" cy="2578280"/>
            </a:xfrm>
            <a:prstGeom prst="roundRect">
              <a:avLst>
                <a:gd name="adj" fmla="val 6027"/>
              </a:avLst>
            </a:pr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sp>
        <p:nvSpPr>
          <p:cNvPr id="18" name="Picture Placeholder 4">
            <a:extLst>
              <a:ext uri="{FF2B5EF4-FFF2-40B4-BE49-F238E27FC236}">
                <a16:creationId xmlns:a16="http://schemas.microsoft.com/office/drawing/2014/main" id="{CE153955-F081-4ABB-BB2A-4F90B552A7DB}"/>
              </a:ext>
            </a:extLst>
          </p:cNvPr>
          <p:cNvSpPr>
            <a:spLocks noGrp="1"/>
          </p:cNvSpPr>
          <p:nvPr>
            <p:ph type="pic" sz="quarter" idx="21"/>
          </p:nvPr>
        </p:nvSpPr>
        <p:spPr>
          <a:xfrm>
            <a:off x="7387227" y="1894114"/>
            <a:ext cx="2141849" cy="2141849"/>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19" name="Group 18">
            <a:extLst>
              <a:ext uri="{FF2B5EF4-FFF2-40B4-BE49-F238E27FC236}">
                <a16:creationId xmlns:a16="http://schemas.microsoft.com/office/drawing/2014/main" id="{B12453C4-E6DF-471B-B2B8-D908B27115EC}"/>
              </a:ext>
            </a:extLst>
          </p:cNvPr>
          <p:cNvGrpSpPr/>
          <p:nvPr userDrawn="1"/>
        </p:nvGrpSpPr>
        <p:grpSpPr>
          <a:xfrm>
            <a:off x="9782084" y="1894115"/>
            <a:ext cx="2141849" cy="2141849"/>
            <a:chOff x="618762" y="3545114"/>
            <a:chExt cx="2921000" cy="2921000"/>
          </a:xfrm>
        </p:grpSpPr>
        <p:sp>
          <p:nvSpPr>
            <p:cNvPr id="20" name="Freeform: Shape 2">
              <a:extLst>
                <a:ext uri="{FF2B5EF4-FFF2-40B4-BE49-F238E27FC236}">
                  <a16:creationId xmlns:a16="http://schemas.microsoft.com/office/drawing/2014/main" id="{D9032E7D-04F0-4F20-94AD-B32AED8AD2ED}"/>
                </a:ext>
              </a:extLst>
            </p:cNvPr>
            <p:cNvSpPr/>
            <p:nvPr userDrawn="1"/>
          </p:nvSpPr>
          <p:spPr>
            <a:xfrm>
              <a:off x="618762" y="3545114"/>
              <a:ext cx="2921000" cy="2921000"/>
            </a:xfrm>
            <a:prstGeom prst="roundRect">
              <a:avLst>
                <a:gd name="adj" fmla="val 6493"/>
              </a:avLst>
            </a:prstGeom>
            <a:solidFill>
              <a:schemeClr val="accent4"/>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1" name="Freeform: Shape 3">
              <a:extLst>
                <a:ext uri="{FF2B5EF4-FFF2-40B4-BE49-F238E27FC236}">
                  <a16:creationId xmlns:a16="http://schemas.microsoft.com/office/drawing/2014/main" id="{48C9E4AE-2E84-4BA4-932A-380A56F7709C}"/>
                </a:ext>
              </a:extLst>
            </p:cNvPr>
            <p:cNvSpPr/>
            <p:nvPr userDrawn="1"/>
          </p:nvSpPr>
          <p:spPr>
            <a:xfrm>
              <a:off x="790122" y="3674766"/>
              <a:ext cx="2578280" cy="2578280"/>
            </a:xfrm>
            <a:prstGeom prst="roundRect">
              <a:avLst>
                <a:gd name="adj" fmla="val 6027"/>
              </a:avLst>
            </a:pr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grpSp>
        <p:nvGrpSpPr>
          <p:cNvPr id="22" name="Graphic 38">
            <a:extLst>
              <a:ext uri="{FF2B5EF4-FFF2-40B4-BE49-F238E27FC236}">
                <a16:creationId xmlns:a16="http://schemas.microsoft.com/office/drawing/2014/main" id="{68B456A9-525B-4ACF-A722-B7FE99E1E417}"/>
              </a:ext>
            </a:extLst>
          </p:cNvPr>
          <p:cNvGrpSpPr/>
          <p:nvPr userDrawn="1"/>
        </p:nvGrpSpPr>
        <p:grpSpPr>
          <a:xfrm>
            <a:off x="9692061" y="4890654"/>
            <a:ext cx="336664" cy="336745"/>
            <a:chOff x="9342265" y="2571740"/>
            <a:chExt cx="336664" cy="336745"/>
          </a:xfrm>
        </p:grpSpPr>
        <p:sp>
          <p:nvSpPr>
            <p:cNvPr id="23" name="Graphic 38">
              <a:extLst>
                <a:ext uri="{FF2B5EF4-FFF2-40B4-BE49-F238E27FC236}">
                  <a16:creationId xmlns:a16="http://schemas.microsoft.com/office/drawing/2014/main" id="{6554C7B5-73C6-4055-B440-871D5BBEE745}"/>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62FE8A83-084C-468C-B58D-D7AF599E02B0}"/>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25" name="Graphic 38">
            <a:extLst>
              <a:ext uri="{FF2B5EF4-FFF2-40B4-BE49-F238E27FC236}">
                <a16:creationId xmlns:a16="http://schemas.microsoft.com/office/drawing/2014/main" id="{FB50DCE8-BFFE-4524-A8F3-6D73D257C681}"/>
              </a:ext>
            </a:extLst>
          </p:cNvPr>
          <p:cNvGrpSpPr/>
          <p:nvPr userDrawn="1"/>
        </p:nvGrpSpPr>
        <p:grpSpPr>
          <a:xfrm>
            <a:off x="7375924" y="6250190"/>
            <a:ext cx="526233" cy="534913"/>
            <a:chOff x="3867783" y="1582991"/>
            <a:chExt cx="526233" cy="534913"/>
          </a:xfrm>
          <a:solidFill>
            <a:schemeClr val="accent4"/>
          </a:solidFill>
        </p:grpSpPr>
        <p:sp>
          <p:nvSpPr>
            <p:cNvPr id="26" name="Graphic 38">
              <a:extLst>
                <a:ext uri="{FF2B5EF4-FFF2-40B4-BE49-F238E27FC236}">
                  <a16:creationId xmlns:a16="http://schemas.microsoft.com/office/drawing/2014/main" id="{0AA3F57F-9B8B-4E52-92D1-C7B4057C992E}"/>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55C4B0C6-431D-44DB-9BBA-3832B85C0058}"/>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B7A19F40-5AEC-42F0-9146-F01C28C3AAF9}"/>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4C79ABBA-C60A-4491-B52C-979ACE7F46FC}"/>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9607822E-F9F6-48FA-8402-932B66FF51CA}"/>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DC12383F-5948-4FA2-B330-814ED524DC44}"/>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AE69FB60-E848-47B7-866A-E389CCC7CDB7}"/>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97A8311C-1344-4428-877B-A0C950A79A7C}"/>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5E5ADC22-51E2-4CCA-9CDA-CACAE9F180DE}"/>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35" name="Graphic 38">
            <a:extLst>
              <a:ext uri="{FF2B5EF4-FFF2-40B4-BE49-F238E27FC236}">
                <a16:creationId xmlns:a16="http://schemas.microsoft.com/office/drawing/2014/main" id="{DDB2AF0B-FFE8-44D8-8823-210ED0EFDFE5}"/>
              </a:ext>
            </a:extLst>
          </p:cNvPr>
          <p:cNvGrpSpPr/>
          <p:nvPr userDrawn="1"/>
        </p:nvGrpSpPr>
        <p:grpSpPr>
          <a:xfrm>
            <a:off x="436399" y="418472"/>
            <a:ext cx="1407277" cy="780637"/>
            <a:chOff x="6495821" y="1090764"/>
            <a:chExt cx="1407277" cy="780637"/>
          </a:xfrm>
        </p:grpSpPr>
        <p:sp>
          <p:nvSpPr>
            <p:cNvPr id="36" name="Graphic 38">
              <a:extLst>
                <a:ext uri="{FF2B5EF4-FFF2-40B4-BE49-F238E27FC236}">
                  <a16:creationId xmlns:a16="http://schemas.microsoft.com/office/drawing/2014/main" id="{721988DE-39A7-43FE-B0C0-2A745ADB4765}"/>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694855CA-3BB4-4645-A802-CCA3073DA6DF}"/>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131A042F-2C68-4298-8588-598BD90C2344}"/>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6B01F462-AB1C-450B-A288-41D1A680CABC}"/>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7CD76CB0-1341-49EB-85C1-71FCBCBA8310}"/>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41" name="Graphic 38">
            <a:extLst>
              <a:ext uri="{FF2B5EF4-FFF2-40B4-BE49-F238E27FC236}">
                <a16:creationId xmlns:a16="http://schemas.microsoft.com/office/drawing/2014/main" id="{FB965A05-9E5C-4D7C-80CA-4099FACDDDD8}"/>
              </a:ext>
            </a:extLst>
          </p:cNvPr>
          <p:cNvSpPr/>
          <p:nvPr userDrawn="1"/>
        </p:nvSpPr>
        <p:spPr>
          <a:xfrm>
            <a:off x="10538239" y="312704"/>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42" name="Graphic 38">
            <a:extLst>
              <a:ext uri="{FF2B5EF4-FFF2-40B4-BE49-F238E27FC236}">
                <a16:creationId xmlns:a16="http://schemas.microsoft.com/office/drawing/2014/main" id="{8BB7DC72-0B85-4E17-A68F-5B4D545792CA}"/>
              </a:ext>
            </a:extLst>
          </p:cNvPr>
          <p:cNvGrpSpPr/>
          <p:nvPr userDrawn="1"/>
        </p:nvGrpSpPr>
        <p:grpSpPr>
          <a:xfrm>
            <a:off x="11415522" y="1665940"/>
            <a:ext cx="641221" cy="534951"/>
            <a:chOff x="2853315" y="2121546"/>
            <a:chExt cx="641221" cy="534951"/>
          </a:xfrm>
          <a:solidFill>
            <a:schemeClr val="accent3"/>
          </a:solidFill>
        </p:grpSpPr>
        <p:sp>
          <p:nvSpPr>
            <p:cNvPr id="43" name="Graphic 38">
              <a:extLst>
                <a:ext uri="{FF2B5EF4-FFF2-40B4-BE49-F238E27FC236}">
                  <a16:creationId xmlns:a16="http://schemas.microsoft.com/office/drawing/2014/main" id="{03C744F1-206B-43AE-AFAF-0F5994C567BF}"/>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FB690F8A-4ACB-4EF5-856D-99166F5FE513}"/>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128E4957-128F-4A73-AC8C-AEC89AC9331B}"/>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63CCEA92-9804-4C9F-8A28-ACD912205290}"/>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4C34E23B-BAAD-4CAD-A16E-9ABD0C68D271}"/>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6D4115C9-9E22-4B6C-9FCE-686A2F3132C0}"/>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953A3394-86CB-47B5-AE84-C9F9F1946D37}"/>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B2BDA41A-8B58-4AA7-A110-997E19264E91}"/>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6FA1E00A-B716-492B-8142-611CE1F51EE0}"/>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52" name="Graphic 38">
            <a:extLst>
              <a:ext uri="{FF2B5EF4-FFF2-40B4-BE49-F238E27FC236}">
                <a16:creationId xmlns:a16="http://schemas.microsoft.com/office/drawing/2014/main" id="{22816024-B450-47BA-AA2E-7AA368EB31E5}"/>
              </a:ext>
            </a:extLst>
          </p:cNvPr>
          <p:cNvSpPr/>
          <p:nvPr userDrawn="1"/>
        </p:nvSpPr>
        <p:spPr>
          <a:xfrm>
            <a:off x="9311100" y="1009997"/>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3522E87A-61F4-49F4-B303-C4061B164301}"/>
              </a:ext>
            </a:extLst>
          </p:cNvPr>
          <p:cNvSpPr/>
          <p:nvPr userDrawn="1"/>
        </p:nvSpPr>
        <p:spPr>
          <a:xfrm>
            <a:off x="10739452" y="2450676"/>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54" name="Graphic 38">
            <a:extLst>
              <a:ext uri="{FF2B5EF4-FFF2-40B4-BE49-F238E27FC236}">
                <a16:creationId xmlns:a16="http://schemas.microsoft.com/office/drawing/2014/main" id="{04F31539-47A1-4B5D-BD07-1BA86F792B06}"/>
              </a:ext>
            </a:extLst>
          </p:cNvPr>
          <p:cNvGrpSpPr/>
          <p:nvPr userDrawn="1"/>
        </p:nvGrpSpPr>
        <p:grpSpPr>
          <a:xfrm>
            <a:off x="268067" y="3260627"/>
            <a:ext cx="336664" cy="336745"/>
            <a:chOff x="9342265" y="2571740"/>
            <a:chExt cx="336664" cy="336745"/>
          </a:xfrm>
        </p:grpSpPr>
        <p:sp>
          <p:nvSpPr>
            <p:cNvPr id="55" name="Graphic 38">
              <a:extLst>
                <a:ext uri="{FF2B5EF4-FFF2-40B4-BE49-F238E27FC236}">
                  <a16:creationId xmlns:a16="http://schemas.microsoft.com/office/drawing/2014/main" id="{C1C37E4E-2DB9-4835-88B9-FA87978D3DBB}"/>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D8A0D69D-976A-4AC0-B30B-967040A2B119}"/>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57" name="Graphic 38">
            <a:extLst>
              <a:ext uri="{FF2B5EF4-FFF2-40B4-BE49-F238E27FC236}">
                <a16:creationId xmlns:a16="http://schemas.microsoft.com/office/drawing/2014/main" id="{6F10E53C-7B82-42D8-9F6C-E036DA118312}"/>
              </a:ext>
            </a:extLst>
          </p:cNvPr>
          <p:cNvSpPr/>
          <p:nvPr userDrawn="1"/>
        </p:nvSpPr>
        <p:spPr>
          <a:xfrm>
            <a:off x="2447390" y="5092657"/>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34528402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4" name="Freeform: Shape 2">
            <a:extLst>
              <a:ext uri="{FF2B5EF4-FFF2-40B4-BE49-F238E27FC236}">
                <a16:creationId xmlns:a16="http://schemas.microsoft.com/office/drawing/2014/main" id="{25BEC5AB-B31D-4A78-BF2C-1A834D8241E1}"/>
              </a:ext>
            </a:extLst>
          </p:cNvPr>
          <p:cNvSpPr/>
          <p:nvPr userDrawn="1"/>
        </p:nvSpPr>
        <p:spPr>
          <a:xfrm>
            <a:off x="535577" y="1750423"/>
            <a:ext cx="3200402" cy="4793610"/>
          </a:xfrm>
          <a:prstGeom prst="roundRect">
            <a:avLst>
              <a:gd name="adj" fmla="val 6493"/>
            </a:avLst>
          </a:prstGeom>
          <a:solidFill>
            <a:schemeClr val="accent2"/>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5" name="Freeform: Shape 3">
            <a:extLst>
              <a:ext uri="{FF2B5EF4-FFF2-40B4-BE49-F238E27FC236}">
                <a16:creationId xmlns:a16="http://schemas.microsoft.com/office/drawing/2014/main" id="{49FB31C9-BC68-4EC7-8ED7-98A066B283A7}"/>
              </a:ext>
            </a:extLst>
          </p:cNvPr>
          <p:cNvSpPr/>
          <p:nvPr userDrawn="1"/>
        </p:nvSpPr>
        <p:spPr>
          <a:xfrm>
            <a:off x="2480789" y="1907177"/>
            <a:ext cx="2822731" cy="2730138"/>
          </a:xfrm>
          <a:prstGeom prst="roundRect">
            <a:avLst>
              <a:gd name="adj" fmla="val 6027"/>
            </a:avLst>
          </a:prstGeom>
          <a:noFill/>
          <a:ln w="38100">
            <a:solidFill>
              <a:schemeClr val="accent4"/>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 name="Picture Placeholder 4">
            <a:extLst>
              <a:ext uri="{FF2B5EF4-FFF2-40B4-BE49-F238E27FC236}">
                <a16:creationId xmlns:a16="http://schemas.microsoft.com/office/drawing/2014/main" id="{B2229017-1EF5-414D-9690-8719DDCDAA7D}"/>
              </a:ext>
            </a:extLst>
          </p:cNvPr>
          <p:cNvSpPr>
            <a:spLocks noGrp="1"/>
          </p:cNvSpPr>
          <p:nvPr userDrawn="1">
            <p:ph type="pic" sz="quarter" idx="19"/>
          </p:nvPr>
        </p:nvSpPr>
        <p:spPr>
          <a:xfrm>
            <a:off x="1029971" y="2152795"/>
            <a:ext cx="4025355" cy="2141849"/>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6" name="Freeform: Shape 2">
            <a:extLst>
              <a:ext uri="{FF2B5EF4-FFF2-40B4-BE49-F238E27FC236}">
                <a16:creationId xmlns:a16="http://schemas.microsoft.com/office/drawing/2014/main" id="{8717FD8B-EEEC-4322-B409-859F523CDF71}"/>
              </a:ext>
            </a:extLst>
          </p:cNvPr>
          <p:cNvSpPr/>
          <p:nvPr userDrawn="1"/>
        </p:nvSpPr>
        <p:spPr>
          <a:xfrm>
            <a:off x="6754338" y="1750423"/>
            <a:ext cx="3200402" cy="4793610"/>
          </a:xfrm>
          <a:prstGeom prst="roundRect">
            <a:avLst>
              <a:gd name="adj" fmla="val 6493"/>
            </a:avLst>
          </a:prstGeom>
          <a:solidFill>
            <a:schemeClr val="accent1"/>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7" name="Freeform: Shape 3">
            <a:extLst>
              <a:ext uri="{FF2B5EF4-FFF2-40B4-BE49-F238E27FC236}">
                <a16:creationId xmlns:a16="http://schemas.microsoft.com/office/drawing/2014/main" id="{05998F11-2739-4847-AA48-A5CF3CD243A2}"/>
              </a:ext>
            </a:extLst>
          </p:cNvPr>
          <p:cNvSpPr/>
          <p:nvPr userDrawn="1"/>
        </p:nvSpPr>
        <p:spPr>
          <a:xfrm>
            <a:off x="8699550" y="3526972"/>
            <a:ext cx="2822731" cy="2730138"/>
          </a:xfrm>
          <a:prstGeom prst="roundRect">
            <a:avLst>
              <a:gd name="adj" fmla="val 6027"/>
            </a:avLst>
          </a:prstGeom>
          <a:noFill/>
          <a:ln w="38100">
            <a:solidFill>
              <a:schemeClr val="accent3"/>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8" name="Picture Placeholder 4">
            <a:extLst>
              <a:ext uri="{FF2B5EF4-FFF2-40B4-BE49-F238E27FC236}">
                <a16:creationId xmlns:a16="http://schemas.microsoft.com/office/drawing/2014/main" id="{CCDF5D8C-8984-4004-B88C-DA51389DB0BA}"/>
              </a:ext>
            </a:extLst>
          </p:cNvPr>
          <p:cNvSpPr>
            <a:spLocks noGrp="1"/>
          </p:cNvSpPr>
          <p:nvPr>
            <p:ph type="pic" sz="quarter" idx="20"/>
          </p:nvPr>
        </p:nvSpPr>
        <p:spPr>
          <a:xfrm>
            <a:off x="7248732" y="3772590"/>
            <a:ext cx="4025355" cy="2141849"/>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9" name="Graphic 38">
            <a:extLst>
              <a:ext uri="{FF2B5EF4-FFF2-40B4-BE49-F238E27FC236}">
                <a16:creationId xmlns:a16="http://schemas.microsoft.com/office/drawing/2014/main" id="{7F76F5B0-3B8B-4089-9F10-B1A21396F8A3}"/>
              </a:ext>
            </a:extLst>
          </p:cNvPr>
          <p:cNvGrpSpPr/>
          <p:nvPr userDrawn="1"/>
        </p:nvGrpSpPr>
        <p:grpSpPr>
          <a:xfrm>
            <a:off x="6570762" y="4823970"/>
            <a:ext cx="336664" cy="336745"/>
            <a:chOff x="9342265" y="2571740"/>
            <a:chExt cx="336664" cy="336745"/>
          </a:xfrm>
        </p:grpSpPr>
        <p:sp>
          <p:nvSpPr>
            <p:cNvPr id="10" name="Graphic 38">
              <a:extLst>
                <a:ext uri="{FF2B5EF4-FFF2-40B4-BE49-F238E27FC236}">
                  <a16:creationId xmlns:a16="http://schemas.microsoft.com/office/drawing/2014/main" id="{0BBD0920-5A75-4110-88C9-6961D04C6487}"/>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592CE477-08B7-4144-ADF5-C0F37B5BEB7E}"/>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12" name="Graphic 38">
            <a:extLst>
              <a:ext uri="{FF2B5EF4-FFF2-40B4-BE49-F238E27FC236}">
                <a16:creationId xmlns:a16="http://schemas.microsoft.com/office/drawing/2014/main" id="{D032A442-BACD-4F1C-BE62-9D5E52887A54}"/>
              </a:ext>
            </a:extLst>
          </p:cNvPr>
          <p:cNvGrpSpPr/>
          <p:nvPr userDrawn="1"/>
        </p:nvGrpSpPr>
        <p:grpSpPr>
          <a:xfrm>
            <a:off x="3608502" y="5701908"/>
            <a:ext cx="526233" cy="534913"/>
            <a:chOff x="3867783" y="1582991"/>
            <a:chExt cx="526233" cy="534913"/>
          </a:xfrm>
          <a:solidFill>
            <a:schemeClr val="accent4"/>
          </a:solidFill>
        </p:grpSpPr>
        <p:sp>
          <p:nvSpPr>
            <p:cNvPr id="13" name="Graphic 38">
              <a:extLst>
                <a:ext uri="{FF2B5EF4-FFF2-40B4-BE49-F238E27FC236}">
                  <a16:creationId xmlns:a16="http://schemas.microsoft.com/office/drawing/2014/main" id="{70C299A9-FD9C-4569-9C3B-77BD04F9C5F4}"/>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0805341E-A2F9-45A1-B433-82997E5904F7}"/>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00FB5597-521D-4EBD-982B-8B6DC662260B}"/>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5CA68EDD-B660-4986-B472-0E68C97DF13B}"/>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361B0BFC-28FC-4D27-A21D-50AC75B07810}"/>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D62322B9-3D49-43D3-9B11-691A578B5A99}"/>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AF7E0632-F932-41D0-A454-ED25CE72494B}"/>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7089717F-E87E-4AF4-A792-94B7135754B2}"/>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46F8D88C-CA3F-4A36-8833-EF09C004DDB4}"/>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22" name="Graphic 38">
            <a:extLst>
              <a:ext uri="{FF2B5EF4-FFF2-40B4-BE49-F238E27FC236}">
                <a16:creationId xmlns:a16="http://schemas.microsoft.com/office/drawing/2014/main" id="{2872AF75-A74A-4B24-8B2A-A782CFB8FCB1}"/>
              </a:ext>
            </a:extLst>
          </p:cNvPr>
          <p:cNvGrpSpPr/>
          <p:nvPr userDrawn="1"/>
        </p:nvGrpSpPr>
        <p:grpSpPr>
          <a:xfrm>
            <a:off x="453301" y="546700"/>
            <a:ext cx="1407277" cy="780637"/>
            <a:chOff x="6495821" y="1090764"/>
            <a:chExt cx="1407277" cy="780637"/>
          </a:xfrm>
        </p:grpSpPr>
        <p:sp>
          <p:nvSpPr>
            <p:cNvPr id="23" name="Graphic 38">
              <a:extLst>
                <a:ext uri="{FF2B5EF4-FFF2-40B4-BE49-F238E27FC236}">
                  <a16:creationId xmlns:a16="http://schemas.microsoft.com/office/drawing/2014/main" id="{19F81CE3-041A-40FB-900B-860F735ADCCB}"/>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0D1E8424-B4BA-45A0-BE46-EDA26C7B2035}"/>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AEBCAEAE-8DD0-4525-A048-A0975591A799}"/>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355E99A9-375B-491D-86A4-CEB514118196}"/>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9C86F6B2-DB08-4B38-AB2E-D47A4A34EEEE}"/>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8" name="Graphic 38">
            <a:extLst>
              <a:ext uri="{FF2B5EF4-FFF2-40B4-BE49-F238E27FC236}">
                <a16:creationId xmlns:a16="http://schemas.microsoft.com/office/drawing/2014/main" id="{D993BFCC-B071-4790-9C81-3B9A0F75C17B}"/>
              </a:ext>
            </a:extLst>
          </p:cNvPr>
          <p:cNvSpPr/>
          <p:nvPr userDrawn="1"/>
        </p:nvSpPr>
        <p:spPr>
          <a:xfrm>
            <a:off x="9961836" y="737198"/>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9" name="Graphic 38">
            <a:extLst>
              <a:ext uri="{FF2B5EF4-FFF2-40B4-BE49-F238E27FC236}">
                <a16:creationId xmlns:a16="http://schemas.microsoft.com/office/drawing/2014/main" id="{FA6E9838-79DE-4454-B46C-0CA6211EA0D4}"/>
              </a:ext>
            </a:extLst>
          </p:cNvPr>
          <p:cNvGrpSpPr/>
          <p:nvPr userDrawn="1"/>
        </p:nvGrpSpPr>
        <p:grpSpPr>
          <a:xfrm>
            <a:off x="11522281" y="6236821"/>
            <a:ext cx="641221" cy="534951"/>
            <a:chOff x="2853315" y="2121546"/>
            <a:chExt cx="641221" cy="534951"/>
          </a:xfrm>
          <a:solidFill>
            <a:schemeClr val="accent3"/>
          </a:solidFill>
        </p:grpSpPr>
        <p:sp>
          <p:nvSpPr>
            <p:cNvPr id="30" name="Graphic 38">
              <a:extLst>
                <a:ext uri="{FF2B5EF4-FFF2-40B4-BE49-F238E27FC236}">
                  <a16:creationId xmlns:a16="http://schemas.microsoft.com/office/drawing/2014/main" id="{AD5E7A5D-9E0F-450E-81AB-34176B6CF625}"/>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03CEC10F-0879-41CE-AEDB-72E0D188D733}"/>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8575B1B4-3C46-4275-A014-A816F0ECA170}"/>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4FE0703F-2550-44B0-9973-968C58FD8EC6}"/>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6C9BD39B-4352-4A1C-81D7-4A83DBCA9F87}"/>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C66013E0-5388-472A-B060-D67D855210C8}"/>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40A7069B-C086-4587-855A-8E31E27776A4}"/>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A597EF7D-0782-469D-971D-A4DD01C75533}"/>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3150F493-8F96-4CF3-A381-CEF1949B3C76}"/>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9" name="Graphic 38">
            <a:extLst>
              <a:ext uri="{FF2B5EF4-FFF2-40B4-BE49-F238E27FC236}">
                <a16:creationId xmlns:a16="http://schemas.microsoft.com/office/drawing/2014/main" id="{1DFFED51-5B15-44D8-911A-A8DFD6EF27F1}"/>
              </a:ext>
            </a:extLst>
          </p:cNvPr>
          <p:cNvSpPr/>
          <p:nvPr userDrawn="1"/>
        </p:nvSpPr>
        <p:spPr>
          <a:xfrm>
            <a:off x="6507521" y="188477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05FF6625-6311-4A08-B57D-CDA255CC191A}"/>
              </a:ext>
            </a:extLst>
          </p:cNvPr>
          <p:cNvSpPr/>
          <p:nvPr userDrawn="1"/>
        </p:nvSpPr>
        <p:spPr>
          <a:xfrm>
            <a:off x="11056910" y="2849862"/>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41" name="Graphic 38">
            <a:extLst>
              <a:ext uri="{FF2B5EF4-FFF2-40B4-BE49-F238E27FC236}">
                <a16:creationId xmlns:a16="http://schemas.microsoft.com/office/drawing/2014/main" id="{E216897A-84D9-46FE-82AF-7AC5E159BC2B}"/>
              </a:ext>
            </a:extLst>
          </p:cNvPr>
          <p:cNvGrpSpPr/>
          <p:nvPr userDrawn="1"/>
        </p:nvGrpSpPr>
        <p:grpSpPr>
          <a:xfrm>
            <a:off x="445113" y="2096005"/>
            <a:ext cx="336664" cy="336745"/>
            <a:chOff x="9342265" y="2571740"/>
            <a:chExt cx="336664" cy="336745"/>
          </a:xfrm>
        </p:grpSpPr>
        <p:sp>
          <p:nvSpPr>
            <p:cNvPr id="42" name="Graphic 38">
              <a:extLst>
                <a:ext uri="{FF2B5EF4-FFF2-40B4-BE49-F238E27FC236}">
                  <a16:creationId xmlns:a16="http://schemas.microsoft.com/office/drawing/2014/main" id="{DF259DCD-2DAF-4571-B927-DED86490E652}"/>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FEAD04FA-8B27-4C4F-AA48-C2784C25638F}"/>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4" name="Graphic 38">
            <a:extLst>
              <a:ext uri="{FF2B5EF4-FFF2-40B4-BE49-F238E27FC236}">
                <a16:creationId xmlns:a16="http://schemas.microsoft.com/office/drawing/2014/main" id="{AD797C8C-D942-4BEC-9B98-2005CFA0DDDD}"/>
              </a:ext>
            </a:extLst>
          </p:cNvPr>
          <p:cNvSpPr/>
          <p:nvPr userDrawn="1"/>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grpSp>
        <p:nvGrpSpPr>
          <p:cNvPr id="45" name="Graphic 38">
            <a:extLst>
              <a:ext uri="{FF2B5EF4-FFF2-40B4-BE49-F238E27FC236}">
                <a16:creationId xmlns:a16="http://schemas.microsoft.com/office/drawing/2014/main" id="{87629A39-0AAE-4277-A0F8-F66EA262884D}"/>
              </a:ext>
            </a:extLst>
          </p:cNvPr>
          <p:cNvGrpSpPr/>
          <p:nvPr userDrawn="1"/>
        </p:nvGrpSpPr>
        <p:grpSpPr>
          <a:xfrm flipH="1">
            <a:off x="10192886" y="943561"/>
            <a:ext cx="1407277" cy="780637"/>
            <a:chOff x="6495821" y="1090764"/>
            <a:chExt cx="1407277" cy="780637"/>
          </a:xfrm>
        </p:grpSpPr>
        <p:sp>
          <p:nvSpPr>
            <p:cNvPr id="46" name="Graphic 38">
              <a:extLst>
                <a:ext uri="{FF2B5EF4-FFF2-40B4-BE49-F238E27FC236}">
                  <a16:creationId xmlns:a16="http://schemas.microsoft.com/office/drawing/2014/main" id="{C97D51CF-8618-4DCA-93C2-0EED34733DA9}"/>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51611FA6-2831-4F95-A1B8-AD249084A4E3}"/>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97F62E83-A5B8-4EB3-9DFC-D7FEE436715A}"/>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8024674C-FFD1-4577-B8B4-59F457FE5577}"/>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F5062C3E-F33B-4BEB-ABDE-9E6C0EF521AF}"/>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4581509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grpSp>
        <p:nvGrpSpPr>
          <p:cNvPr id="17" name="Graphic 38">
            <a:extLst>
              <a:ext uri="{FF2B5EF4-FFF2-40B4-BE49-F238E27FC236}">
                <a16:creationId xmlns:a16="http://schemas.microsoft.com/office/drawing/2014/main" id="{A12BC4DE-E948-43B1-8F9E-85B5FF496977}"/>
              </a:ext>
            </a:extLst>
          </p:cNvPr>
          <p:cNvGrpSpPr/>
          <p:nvPr userDrawn="1"/>
        </p:nvGrpSpPr>
        <p:grpSpPr>
          <a:xfrm>
            <a:off x="7375924" y="6250190"/>
            <a:ext cx="526233" cy="534913"/>
            <a:chOff x="3867783" y="1582991"/>
            <a:chExt cx="526233" cy="534913"/>
          </a:xfrm>
          <a:solidFill>
            <a:schemeClr val="accent4"/>
          </a:solidFill>
        </p:grpSpPr>
        <p:sp>
          <p:nvSpPr>
            <p:cNvPr id="18" name="Graphic 38">
              <a:extLst>
                <a:ext uri="{FF2B5EF4-FFF2-40B4-BE49-F238E27FC236}">
                  <a16:creationId xmlns:a16="http://schemas.microsoft.com/office/drawing/2014/main" id="{B59846E6-DAB1-45B8-9384-A310D579498A}"/>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997CC5DF-68EA-4979-9742-4BEFEAB5A381}"/>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7D2D2CBC-AAB9-4047-BF56-7BD74B8BA736}"/>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A1DA06C2-D5C5-4711-9A16-4C176DC60DA3}"/>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9641D4FE-865D-44CD-9EAC-20DD16DC5B0D}"/>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83477EBF-00FE-43D5-9FC1-7F9465891AD0}"/>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99CAE25C-C745-4B87-AF1E-72D94D9210A5}"/>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974B3E83-23D0-4DE5-9C54-B7DE93FA450A}"/>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8A6221E4-32AB-4B79-94C1-CD097814CAF4}"/>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4520514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5A364D31-C6BD-40BB-ADAE-326B36D7DBE9}"/>
              </a:ext>
            </a:extLst>
          </p:cNvPr>
          <p:cNvSpPr>
            <a:spLocks noGrp="1"/>
          </p:cNvSpPr>
          <p:nvPr>
            <p:ph type="pic" sz="quarter" idx="19"/>
          </p:nvPr>
        </p:nvSpPr>
        <p:spPr>
          <a:xfrm>
            <a:off x="1785257" y="2152795"/>
            <a:ext cx="2558869" cy="4015776"/>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3" name="Picture Placeholder 4">
            <a:extLst>
              <a:ext uri="{FF2B5EF4-FFF2-40B4-BE49-F238E27FC236}">
                <a16:creationId xmlns:a16="http://schemas.microsoft.com/office/drawing/2014/main" id="{D9CC43BB-5EDC-4381-978B-AB5197E2B5AE}"/>
              </a:ext>
            </a:extLst>
          </p:cNvPr>
          <p:cNvSpPr>
            <a:spLocks noGrp="1"/>
          </p:cNvSpPr>
          <p:nvPr>
            <p:ph type="pic" sz="quarter" idx="20"/>
          </p:nvPr>
        </p:nvSpPr>
        <p:spPr>
          <a:xfrm>
            <a:off x="4816565" y="2152795"/>
            <a:ext cx="2558869" cy="4015776"/>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4" name="Picture Placeholder 4">
            <a:extLst>
              <a:ext uri="{FF2B5EF4-FFF2-40B4-BE49-F238E27FC236}">
                <a16:creationId xmlns:a16="http://schemas.microsoft.com/office/drawing/2014/main" id="{967E9A88-56B6-4A3C-BE3A-5AD6FA033520}"/>
              </a:ext>
            </a:extLst>
          </p:cNvPr>
          <p:cNvSpPr>
            <a:spLocks noGrp="1"/>
          </p:cNvSpPr>
          <p:nvPr>
            <p:ph type="pic" sz="quarter" idx="21"/>
          </p:nvPr>
        </p:nvSpPr>
        <p:spPr>
          <a:xfrm>
            <a:off x="7847873" y="2152795"/>
            <a:ext cx="2558869" cy="4015776"/>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5" name="Rectangle: Top Corners Rounded 4">
            <a:extLst>
              <a:ext uri="{FF2B5EF4-FFF2-40B4-BE49-F238E27FC236}">
                <a16:creationId xmlns:a16="http://schemas.microsoft.com/office/drawing/2014/main" id="{472F47B8-C8C9-4B8F-AEEF-8CC9AA4832D8}"/>
              </a:ext>
            </a:extLst>
          </p:cNvPr>
          <p:cNvSpPr/>
          <p:nvPr userDrawn="1"/>
        </p:nvSpPr>
        <p:spPr>
          <a:xfrm rot="5400000">
            <a:off x="-1405545" y="3558340"/>
            <a:ext cx="4015776" cy="1204686"/>
          </a:xfrm>
          <a:prstGeom prst="round2SameRect">
            <a:avLst>
              <a:gd name="adj1" fmla="val 27733"/>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6" name="Rectangle: Top Corners Rounded 5">
            <a:extLst>
              <a:ext uri="{FF2B5EF4-FFF2-40B4-BE49-F238E27FC236}">
                <a16:creationId xmlns:a16="http://schemas.microsoft.com/office/drawing/2014/main" id="{65FB9353-AF34-45A4-845A-BE17DAB5E24D}"/>
              </a:ext>
            </a:extLst>
          </p:cNvPr>
          <p:cNvSpPr/>
          <p:nvPr userDrawn="1"/>
        </p:nvSpPr>
        <p:spPr>
          <a:xfrm rot="16200000" flipH="1">
            <a:off x="9581769" y="3558340"/>
            <a:ext cx="4015776" cy="1204686"/>
          </a:xfrm>
          <a:prstGeom prst="round2SameRect">
            <a:avLst>
              <a:gd name="adj1" fmla="val 27733"/>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7" name="Graphic 38">
            <a:extLst>
              <a:ext uri="{FF2B5EF4-FFF2-40B4-BE49-F238E27FC236}">
                <a16:creationId xmlns:a16="http://schemas.microsoft.com/office/drawing/2014/main" id="{67B94529-0131-4071-8632-C44A12965A13}"/>
              </a:ext>
            </a:extLst>
          </p:cNvPr>
          <p:cNvGrpSpPr/>
          <p:nvPr userDrawn="1"/>
        </p:nvGrpSpPr>
        <p:grpSpPr>
          <a:xfrm flipH="1">
            <a:off x="7375434" y="6168571"/>
            <a:ext cx="526233" cy="534913"/>
            <a:chOff x="3867783" y="1582991"/>
            <a:chExt cx="526233" cy="534913"/>
          </a:xfrm>
          <a:solidFill>
            <a:schemeClr val="accent4"/>
          </a:solidFill>
        </p:grpSpPr>
        <p:sp>
          <p:nvSpPr>
            <p:cNvPr id="8" name="Graphic 38">
              <a:extLst>
                <a:ext uri="{FF2B5EF4-FFF2-40B4-BE49-F238E27FC236}">
                  <a16:creationId xmlns:a16="http://schemas.microsoft.com/office/drawing/2014/main" id="{57E73431-3769-462E-B657-75ED855F3A4D}"/>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67BD1F36-A80C-48D5-923A-C770433AC7EA}"/>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AF5126E3-B6EA-4617-AC7B-34F49F8FF626}"/>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B129CAFF-D605-4A10-A997-EA6702CE9B7E}"/>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1011D198-ACE3-4891-8C5E-7AB578D0C3E4}"/>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5F1F253A-1866-499D-9073-9C00407D0D24}"/>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41EF02C9-496D-49BB-9B64-F9CB8235EDF1}"/>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D8BF1AF9-DE98-430E-9A70-4776043098B4}"/>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42BC7D74-6E33-47BF-B7F9-4B8CB69B509F}"/>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7" name="Graphic 38">
            <a:extLst>
              <a:ext uri="{FF2B5EF4-FFF2-40B4-BE49-F238E27FC236}">
                <a16:creationId xmlns:a16="http://schemas.microsoft.com/office/drawing/2014/main" id="{840EEEC4-C6FA-41A0-9CF5-37C934B7542D}"/>
              </a:ext>
            </a:extLst>
          </p:cNvPr>
          <p:cNvGrpSpPr/>
          <p:nvPr userDrawn="1"/>
        </p:nvGrpSpPr>
        <p:grpSpPr>
          <a:xfrm flipH="1">
            <a:off x="411331" y="1623947"/>
            <a:ext cx="1407277" cy="780637"/>
            <a:chOff x="6495821" y="1090764"/>
            <a:chExt cx="1407277" cy="780637"/>
          </a:xfrm>
        </p:grpSpPr>
        <p:sp>
          <p:nvSpPr>
            <p:cNvPr id="18" name="Graphic 38">
              <a:extLst>
                <a:ext uri="{FF2B5EF4-FFF2-40B4-BE49-F238E27FC236}">
                  <a16:creationId xmlns:a16="http://schemas.microsoft.com/office/drawing/2014/main" id="{926621C5-A4EC-45A7-BCF9-C03C31A9A926}"/>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936355ED-32A8-4C4A-B86D-4A46BD7CCAD9}"/>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373CD892-FB58-4F60-9C0B-C6CD6A9AE7AF}"/>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B4BFA838-D8D1-4484-89E3-063CAB987E8C}"/>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24F86EB5-94FA-4A97-A161-6D535EFE4C35}"/>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3" name="Graphic 38">
            <a:extLst>
              <a:ext uri="{FF2B5EF4-FFF2-40B4-BE49-F238E27FC236}">
                <a16:creationId xmlns:a16="http://schemas.microsoft.com/office/drawing/2014/main" id="{BF54F183-8B51-4C86-8E93-93F121839A31}"/>
              </a:ext>
            </a:extLst>
          </p:cNvPr>
          <p:cNvSpPr/>
          <p:nvPr userDrawn="1"/>
        </p:nvSpPr>
        <p:spPr>
          <a:xfrm flipH="1">
            <a:off x="1950713" y="883568"/>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4" name="Graphic 38">
            <a:extLst>
              <a:ext uri="{FF2B5EF4-FFF2-40B4-BE49-F238E27FC236}">
                <a16:creationId xmlns:a16="http://schemas.microsoft.com/office/drawing/2014/main" id="{26B4DC06-6F23-4D29-BB9B-3ADC48181F09}"/>
              </a:ext>
            </a:extLst>
          </p:cNvPr>
          <p:cNvGrpSpPr/>
          <p:nvPr userDrawn="1"/>
        </p:nvGrpSpPr>
        <p:grpSpPr>
          <a:xfrm flipH="1">
            <a:off x="10879181" y="2907566"/>
            <a:ext cx="641221" cy="534951"/>
            <a:chOff x="2853315" y="2121546"/>
            <a:chExt cx="641221" cy="534951"/>
          </a:xfrm>
          <a:solidFill>
            <a:schemeClr val="accent3"/>
          </a:solidFill>
        </p:grpSpPr>
        <p:sp>
          <p:nvSpPr>
            <p:cNvPr id="25" name="Graphic 38">
              <a:extLst>
                <a:ext uri="{FF2B5EF4-FFF2-40B4-BE49-F238E27FC236}">
                  <a16:creationId xmlns:a16="http://schemas.microsoft.com/office/drawing/2014/main" id="{C4E152D4-BC73-4851-AA6B-ACDAE6CDFCF0}"/>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F8E27099-81C1-44C7-AD08-C6D349DB25CC}"/>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8DCF1F84-1F34-4EE4-811B-D2D467E017E2}"/>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4B46D460-5E10-4418-9F51-7E0425CF5294}"/>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84BAB941-33FD-42FB-90D2-9B2D1CB2A68D}"/>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64FEB970-2421-4DB0-9EBC-61E3D59EE794}"/>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37AB9C23-65A6-4EEE-87F2-4A17334927E0}"/>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964FE5AF-FFB0-45C0-A19B-0885E48CC49F}"/>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7A805AEB-1732-425E-9284-41028767FA4E}"/>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4" name="Graphic 38">
            <a:extLst>
              <a:ext uri="{FF2B5EF4-FFF2-40B4-BE49-F238E27FC236}">
                <a16:creationId xmlns:a16="http://schemas.microsoft.com/office/drawing/2014/main" id="{6F35A679-21DB-4787-A93E-9AB9E3F725D0}"/>
              </a:ext>
            </a:extLst>
          </p:cNvPr>
          <p:cNvSpPr/>
          <p:nvPr userDrawn="1"/>
        </p:nvSpPr>
        <p:spPr>
          <a:xfrm flipH="1">
            <a:off x="4261778" y="4410245"/>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A2C4F0E4-C974-45E6-9355-CD8CC148193F}"/>
              </a:ext>
            </a:extLst>
          </p:cNvPr>
          <p:cNvSpPr/>
          <p:nvPr userDrawn="1"/>
        </p:nvSpPr>
        <p:spPr>
          <a:xfrm flipH="1">
            <a:off x="645431" y="27578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36" name="Graphic 38">
            <a:extLst>
              <a:ext uri="{FF2B5EF4-FFF2-40B4-BE49-F238E27FC236}">
                <a16:creationId xmlns:a16="http://schemas.microsoft.com/office/drawing/2014/main" id="{80819F1A-2034-43F3-BE99-ACD15C508C13}"/>
              </a:ext>
            </a:extLst>
          </p:cNvPr>
          <p:cNvGrpSpPr/>
          <p:nvPr userDrawn="1"/>
        </p:nvGrpSpPr>
        <p:grpSpPr>
          <a:xfrm flipH="1">
            <a:off x="11546569" y="362429"/>
            <a:ext cx="336664" cy="336745"/>
            <a:chOff x="9342265" y="2571740"/>
            <a:chExt cx="336664" cy="336745"/>
          </a:xfrm>
        </p:grpSpPr>
        <p:sp>
          <p:nvSpPr>
            <p:cNvPr id="37" name="Graphic 38">
              <a:extLst>
                <a:ext uri="{FF2B5EF4-FFF2-40B4-BE49-F238E27FC236}">
                  <a16:creationId xmlns:a16="http://schemas.microsoft.com/office/drawing/2014/main" id="{649D06E6-089C-4CBA-A782-E46F743497B8}"/>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CF709153-4F4D-4AD9-B2CC-9FB42913A164}"/>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9" name="Graphic 38">
            <a:extLst>
              <a:ext uri="{FF2B5EF4-FFF2-40B4-BE49-F238E27FC236}">
                <a16:creationId xmlns:a16="http://schemas.microsoft.com/office/drawing/2014/main" id="{D65AACFF-3471-4701-A64B-4010CCC64071}"/>
              </a:ext>
            </a:extLst>
          </p:cNvPr>
          <p:cNvSpPr/>
          <p:nvPr userDrawn="1"/>
        </p:nvSpPr>
        <p:spPr>
          <a:xfrm flipH="1">
            <a:off x="7070761" y="37257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40" name="Graphic 38">
            <a:extLst>
              <a:ext uri="{FF2B5EF4-FFF2-40B4-BE49-F238E27FC236}">
                <a16:creationId xmlns:a16="http://schemas.microsoft.com/office/drawing/2014/main" id="{26E517C8-E498-48EC-B5F3-D724A33C2340}"/>
              </a:ext>
            </a:extLst>
          </p:cNvPr>
          <p:cNvGrpSpPr/>
          <p:nvPr userDrawn="1"/>
        </p:nvGrpSpPr>
        <p:grpSpPr>
          <a:xfrm flipH="1">
            <a:off x="886754" y="4570408"/>
            <a:ext cx="526233" cy="534913"/>
            <a:chOff x="3867783" y="1582991"/>
            <a:chExt cx="526233" cy="534913"/>
          </a:xfrm>
          <a:solidFill>
            <a:schemeClr val="accent4"/>
          </a:solidFill>
        </p:grpSpPr>
        <p:sp>
          <p:nvSpPr>
            <p:cNvPr id="41" name="Graphic 38">
              <a:extLst>
                <a:ext uri="{FF2B5EF4-FFF2-40B4-BE49-F238E27FC236}">
                  <a16:creationId xmlns:a16="http://schemas.microsoft.com/office/drawing/2014/main" id="{0D48DDAB-0A54-4F81-BA83-212C4570FC55}"/>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17AE6C7F-5EC0-44D5-972A-7F2D729695F7}"/>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BF818C59-11C5-4388-AFC0-A3E2CD4AA35E}"/>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34A71A3E-C7B4-4E03-8A60-C6E9D8A00E20}"/>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23227EEB-9DA1-4A1A-9DF3-D779058C7C6B}"/>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0B6BF6E0-9A07-4ABA-A9B2-5F480B796DD1}"/>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9FE8C871-9D36-4E8D-8665-9A744E5C2743}"/>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02F8AD7E-D4CC-470A-A835-73DB340F27AD}"/>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0F0C016B-BF77-4C76-B178-0FBF6EF6D77A}"/>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3217060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17" name="Freeform 15">
            <a:extLst>
              <a:ext uri="{FF2B5EF4-FFF2-40B4-BE49-F238E27FC236}">
                <a16:creationId xmlns:a16="http://schemas.microsoft.com/office/drawing/2014/main" id="{E7340ACD-7500-490F-BF38-74FC33A569B9}"/>
              </a:ext>
            </a:extLst>
          </p:cNvPr>
          <p:cNvSpPr/>
          <p:nvPr userDrawn="1"/>
        </p:nvSpPr>
        <p:spPr>
          <a:xfrm>
            <a:off x="6635931" y="926797"/>
            <a:ext cx="5556069" cy="5931203"/>
          </a:xfrm>
          <a:custGeom>
            <a:avLst/>
            <a:gdLst>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360710 w 4800698"/>
              <a:gd name="connsiteY5" fmla="*/ 2473205 h 4340104"/>
              <a:gd name="connsiteX6" fmla="*/ 2779810 w 4800698"/>
              <a:gd name="connsiteY6" fmla="*/ 892055 h 4340104"/>
              <a:gd name="connsiteX7" fmla="*/ 4440335 w 4800698"/>
              <a:gd name="connsiteY7" fmla="*/ 123705 h 4340104"/>
              <a:gd name="connsiteX8" fmla="*/ 4755506 w 4800698"/>
              <a:gd name="connsiteY8" fmla="*/ 2067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475010 w 4800698"/>
              <a:gd name="connsiteY5" fmla="*/ 2778005 h 4340104"/>
              <a:gd name="connsiteX6" fmla="*/ 2779810 w 4800698"/>
              <a:gd name="connsiteY6" fmla="*/ 892055 h 4340104"/>
              <a:gd name="connsiteX7" fmla="*/ 4440335 w 4800698"/>
              <a:gd name="connsiteY7" fmla="*/ 123705 h 4340104"/>
              <a:gd name="connsiteX8" fmla="*/ 4755506 w 4800698"/>
              <a:gd name="connsiteY8" fmla="*/ 20670 h 4340104"/>
              <a:gd name="connsiteX9" fmla="*/ 4800698 w 4800698"/>
              <a:gd name="connsiteY9" fmla="*/ 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475010 w 4800698"/>
              <a:gd name="connsiteY5" fmla="*/ 2778005 h 4340104"/>
              <a:gd name="connsiteX6" fmla="*/ 2734090 w 4800698"/>
              <a:gd name="connsiteY6" fmla="*/ 777755 h 4340104"/>
              <a:gd name="connsiteX7" fmla="*/ 4440335 w 4800698"/>
              <a:gd name="connsiteY7" fmla="*/ 123705 h 4340104"/>
              <a:gd name="connsiteX8" fmla="*/ 4755506 w 4800698"/>
              <a:gd name="connsiteY8" fmla="*/ 20670 h 4340104"/>
              <a:gd name="connsiteX9" fmla="*/ 4800698 w 4800698"/>
              <a:gd name="connsiteY9" fmla="*/ 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309910 w 4800698"/>
              <a:gd name="connsiteY5" fmla="*/ 2803405 h 4340104"/>
              <a:gd name="connsiteX6" fmla="*/ 2734090 w 4800698"/>
              <a:gd name="connsiteY6" fmla="*/ 777755 h 4340104"/>
              <a:gd name="connsiteX7" fmla="*/ 4440335 w 4800698"/>
              <a:gd name="connsiteY7" fmla="*/ 123705 h 4340104"/>
              <a:gd name="connsiteX8" fmla="*/ 4755506 w 4800698"/>
              <a:gd name="connsiteY8" fmla="*/ 20670 h 4340104"/>
              <a:gd name="connsiteX9" fmla="*/ 4800698 w 4800698"/>
              <a:gd name="connsiteY9" fmla="*/ 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360710 w 4800698"/>
              <a:gd name="connsiteY5" fmla="*/ 2739905 h 4340104"/>
              <a:gd name="connsiteX6" fmla="*/ 2734090 w 4800698"/>
              <a:gd name="connsiteY6" fmla="*/ 777755 h 4340104"/>
              <a:gd name="connsiteX7" fmla="*/ 4440335 w 4800698"/>
              <a:gd name="connsiteY7" fmla="*/ 123705 h 4340104"/>
              <a:gd name="connsiteX8" fmla="*/ 4755506 w 4800698"/>
              <a:gd name="connsiteY8" fmla="*/ 20670 h 4340104"/>
              <a:gd name="connsiteX9" fmla="*/ 4800698 w 4800698"/>
              <a:gd name="connsiteY9" fmla="*/ 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614460 w 4800698"/>
              <a:gd name="connsiteY4" fmla="*/ 3343155 h 4340104"/>
              <a:gd name="connsiteX5" fmla="*/ 2360710 w 4800698"/>
              <a:gd name="connsiteY5" fmla="*/ 2739905 h 4340104"/>
              <a:gd name="connsiteX6" fmla="*/ 2734090 w 4800698"/>
              <a:gd name="connsiteY6" fmla="*/ 777755 h 4340104"/>
              <a:gd name="connsiteX7" fmla="*/ 4440335 w 4800698"/>
              <a:gd name="connsiteY7" fmla="*/ 123705 h 4340104"/>
              <a:gd name="connsiteX8" fmla="*/ 4755506 w 4800698"/>
              <a:gd name="connsiteY8" fmla="*/ 20670 h 4340104"/>
              <a:gd name="connsiteX9" fmla="*/ 4800698 w 4800698"/>
              <a:gd name="connsiteY9" fmla="*/ 0 h 4340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00698" h="4340104">
                <a:moveTo>
                  <a:pt x="4800698" y="0"/>
                </a:moveTo>
                <a:lnTo>
                  <a:pt x="4800698" y="4340104"/>
                </a:lnTo>
                <a:lnTo>
                  <a:pt x="0" y="4340104"/>
                </a:lnTo>
                <a:lnTo>
                  <a:pt x="42407" y="4196968"/>
                </a:lnTo>
                <a:cubicBezTo>
                  <a:pt x="126168" y="3921377"/>
                  <a:pt x="228076" y="3585999"/>
                  <a:pt x="614460" y="3343155"/>
                </a:cubicBezTo>
                <a:cubicBezTo>
                  <a:pt x="1000844" y="3100311"/>
                  <a:pt x="2007438" y="3167472"/>
                  <a:pt x="2360710" y="2739905"/>
                </a:cubicBezTo>
                <a:cubicBezTo>
                  <a:pt x="2713982" y="2312338"/>
                  <a:pt x="2432465" y="1203205"/>
                  <a:pt x="2734090" y="777755"/>
                </a:cubicBezTo>
                <a:cubicBezTo>
                  <a:pt x="3035715" y="352305"/>
                  <a:pt x="3976785" y="260230"/>
                  <a:pt x="4440335" y="123705"/>
                </a:cubicBezTo>
                <a:cubicBezTo>
                  <a:pt x="4736801" y="25082"/>
                  <a:pt x="4639913" y="62177"/>
                  <a:pt x="4755506" y="20670"/>
                </a:cubicBezTo>
                <a:lnTo>
                  <a:pt x="4800698"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solidFill>
                <a:schemeClr val="bg1"/>
              </a:solidFill>
            </a:endParaRPr>
          </a:p>
        </p:txBody>
      </p:sp>
      <p:grpSp>
        <p:nvGrpSpPr>
          <p:cNvPr id="3" name="Group 2">
            <a:extLst>
              <a:ext uri="{FF2B5EF4-FFF2-40B4-BE49-F238E27FC236}">
                <a16:creationId xmlns:a16="http://schemas.microsoft.com/office/drawing/2014/main" id="{C6DA1483-34D9-4A27-8557-40883D42D655}"/>
              </a:ext>
            </a:extLst>
          </p:cNvPr>
          <p:cNvGrpSpPr/>
          <p:nvPr userDrawn="1"/>
        </p:nvGrpSpPr>
        <p:grpSpPr>
          <a:xfrm>
            <a:off x="8207504" y="625811"/>
            <a:ext cx="2760834" cy="5511032"/>
            <a:chOff x="1264256" y="645824"/>
            <a:chExt cx="2821047" cy="5631230"/>
          </a:xfrm>
        </p:grpSpPr>
        <p:grpSp>
          <p:nvGrpSpPr>
            <p:cNvPr id="4" name="Группа 84">
              <a:extLst>
                <a:ext uri="{FF2B5EF4-FFF2-40B4-BE49-F238E27FC236}">
                  <a16:creationId xmlns:a16="http://schemas.microsoft.com/office/drawing/2014/main" id="{FD93968A-798B-4ADE-BDEC-F9D2BC15F63C}"/>
                </a:ext>
              </a:extLst>
            </p:cNvPr>
            <p:cNvGrpSpPr/>
            <p:nvPr/>
          </p:nvGrpSpPr>
          <p:grpSpPr>
            <a:xfrm>
              <a:off x="1264256" y="645824"/>
              <a:ext cx="2821047" cy="5631230"/>
              <a:chOff x="3421706" y="1143000"/>
              <a:chExt cx="2530932" cy="5052117"/>
            </a:xfrm>
          </p:grpSpPr>
          <p:sp>
            <p:nvSpPr>
              <p:cNvPr id="6" name="Скругленный прямоугольник 85">
                <a:extLst>
                  <a:ext uri="{FF2B5EF4-FFF2-40B4-BE49-F238E27FC236}">
                    <a16:creationId xmlns:a16="http://schemas.microsoft.com/office/drawing/2014/main" id="{DACA577A-F500-496C-BF9D-999599D53034}"/>
                  </a:ext>
                </a:extLst>
              </p:cNvPr>
              <p:cNvSpPr/>
              <p:nvPr userDrawn="1"/>
            </p:nvSpPr>
            <p:spPr>
              <a:xfrm>
                <a:off x="5772337" y="2057401"/>
                <a:ext cx="180301" cy="487680"/>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latin typeface="Open Sans" panose="020B0606030504020204" pitchFamily="34" charset="0"/>
                </a:endParaRPr>
              </a:p>
            </p:txBody>
          </p:sp>
          <p:sp>
            <p:nvSpPr>
              <p:cNvPr id="7" name="Скругленный прямоугольник 86">
                <a:extLst>
                  <a:ext uri="{FF2B5EF4-FFF2-40B4-BE49-F238E27FC236}">
                    <a16:creationId xmlns:a16="http://schemas.microsoft.com/office/drawing/2014/main" id="{E351F6AD-9B8B-46FF-84A4-E42B14134DAE}"/>
                  </a:ext>
                </a:extLst>
              </p:cNvPr>
              <p:cNvSpPr/>
              <p:nvPr userDrawn="1"/>
            </p:nvSpPr>
            <p:spPr>
              <a:xfrm>
                <a:off x="3421706" y="1971500"/>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latin typeface="Open Sans" panose="020B0606030504020204" pitchFamily="34" charset="0"/>
                </a:endParaRPr>
              </a:p>
            </p:txBody>
          </p:sp>
          <p:sp>
            <p:nvSpPr>
              <p:cNvPr id="8" name="Скругленный прямоугольник 87">
                <a:extLst>
                  <a:ext uri="{FF2B5EF4-FFF2-40B4-BE49-F238E27FC236}">
                    <a16:creationId xmlns:a16="http://schemas.microsoft.com/office/drawing/2014/main" id="{5CA640DC-C257-4DBC-AD1F-7624795C9AE6}"/>
                  </a:ext>
                </a:extLst>
              </p:cNvPr>
              <p:cNvSpPr/>
              <p:nvPr userDrawn="1"/>
            </p:nvSpPr>
            <p:spPr>
              <a:xfrm>
                <a:off x="3421706" y="2530199"/>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latin typeface="Open Sans" panose="020B0606030504020204" pitchFamily="34" charset="0"/>
                </a:endParaRPr>
              </a:p>
            </p:txBody>
          </p:sp>
          <p:sp>
            <p:nvSpPr>
              <p:cNvPr id="9" name="Скругленный прямоугольник 88">
                <a:extLst>
                  <a:ext uri="{FF2B5EF4-FFF2-40B4-BE49-F238E27FC236}">
                    <a16:creationId xmlns:a16="http://schemas.microsoft.com/office/drawing/2014/main" id="{62EC8C1F-FF86-4086-AB59-9D9DE99A42A1}"/>
                  </a:ext>
                </a:extLst>
              </p:cNvPr>
              <p:cNvSpPr/>
              <p:nvPr userDrawn="1"/>
            </p:nvSpPr>
            <p:spPr>
              <a:xfrm>
                <a:off x="3421706" y="3041744"/>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latin typeface="Open Sans" panose="020B0606030504020204" pitchFamily="34" charset="0"/>
                </a:endParaRPr>
              </a:p>
            </p:txBody>
          </p:sp>
          <p:sp>
            <p:nvSpPr>
              <p:cNvPr id="10" name="Скругленный прямоугольник 89">
                <a:extLst>
                  <a:ext uri="{FF2B5EF4-FFF2-40B4-BE49-F238E27FC236}">
                    <a16:creationId xmlns:a16="http://schemas.microsoft.com/office/drawing/2014/main" id="{510FC101-BE85-407E-843D-42E7A7863436}"/>
                  </a:ext>
                </a:extLst>
              </p:cNvPr>
              <p:cNvSpPr/>
              <p:nvPr userDrawn="1"/>
            </p:nvSpPr>
            <p:spPr>
              <a:xfrm>
                <a:off x="3453659" y="1143000"/>
                <a:ext cx="2465281" cy="5052117"/>
              </a:xfrm>
              <a:prstGeom prst="roundRect">
                <a:avLst/>
              </a:prstGeom>
              <a:solidFill>
                <a:schemeClr val="bg1"/>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dirty="0">
                  <a:latin typeface="Open Sans" panose="020B0606030504020204" pitchFamily="34" charset="0"/>
                </a:endParaRPr>
              </a:p>
            </p:txBody>
          </p:sp>
          <p:sp>
            <p:nvSpPr>
              <p:cNvPr id="11" name="Овал 90">
                <a:extLst>
                  <a:ext uri="{FF2B5EF4-FFF2-40B4-BE49-F238E27FC236}">
                    <a16:creationId xmlns:a16="http://schemas.microsoft.com/office/drawing/2014/main" id="{82D4F81A-1AF4-4D7A-82F7-34D27F297348}"/>
                  </a:ext>
                </a:extLst>
              </p:cNvPr>
              <p:cNvSpPr/>
              <p:nvPr userDrawn="1"/>
            </p:nvSpPr>
            <p:spPr>
              <a:xfrm>
                <a:off x="4481234" y="5699769"/>
                <a:ext cx="410131" cy="406782"/>
              </a:xfrm>
              <a:prstGeom prst="ellipse">
                <a:avLst/>
              </a:prstGeom>
              <a:noFill/>
              <a:ln w="15875">
                <a:gradFill flip="none" rotWithShape="1">
                  <a:gsLst>
                    <a:gs pos="32000">
                      <a:schemeClr val="tx1">
                        <a:lumMod val="65000"/>
                        <a:lumOff val="35000"/>
                      </a:schemeClr>
                    </a:gs>
                    <a:gs pos="71000">
                      <a:schemeClr val="bg1">
                        <a:lumMod val="95000"/>
                      </a:schemeClr>
                    </a:gs>
                    <a:gs pos="0">
                      <a:schemeClr val="bg1">
                        <a:lumMod val="65000"/>
                      </a:schemeClr>
                    </a:gs>
                    <a:gs pos="100000">
                      <a:schemeClr val="tx1">
                        <a:lumMod val="95000"/>
                        <a:lumOff val="5000"/>
                      </a:schemeClr>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latin typeface="Open Sans" panose="020B0606030504020204" pitchFamily="34" charset="0"/>
                </a:endParaRPr>
              </a:p>
            </p:txBody>
          </p:sp>
          <p:sp>
            <p:nvSpPr>
              <p:cNvPr id="12" name="Скругленный прямоугольник 91">
                <a:extLst>
                  <a:ext uri="{FF2B5EF4-FFF2-40B4-BE49-F238E27FC236}">
                    <a16:creationId xmlns:a16="http://schemas.microsoft.com/office/drawing/2014/main" id="{1730B871-A46E-4FC7-8370-2576172F021C}"/>
                  </a:ext>
                </a:extLst>
              </p:cNvPr>
              <p:cNvSpPr/>
              <p:nvPr userDrawn="1"/>
            </p:nvSpPr>
            <p:spPr>
              <a:xfrm>
                <a:off x="4372270" y="1457767"/>
                <a:ext cx="628058" cy="45719"/>
              </a:xfrm>
              <a:prstGeom prst="round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latin typeface="Open Sans" panose="020B0606030504020204" pitchFamily="34" charset="0"/>
                </a:endParaRPr>
              </a:p>
            </p:txBody>
          </p:sp>
          <p:sp>
            <p:nvSpPr>
              <p:cNvPr id="13" name="Овал 92">
                <a:extLst>
                  <a:ext uri="{FF2B5EF4-FFF2-40B4-BE49-F238E27FC236}">
                    <a16:creationId xmlns:a16="http://schemas.microsoft.com/office/drawing/2014/main" id="{1031644D-BD8C-4199-AB79-7792BA081E42}"/>
                  </a:ext>
                </a:extLst>
              </p:cNvPr>
              <p:cNvSpPr/>
              <p:nvPr userDrawn="1"/>
            </p:nvSpPr>
            <p:spPr>
              <a:xfrm flipH="1">
                <a:off x="4159907" y="1451578"/>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latin typeface="Open Sans" panose="020B0606030504020204" pitchFamily="34" charset="0"/>
                </a:endParaRPr>
              </a:p>
            </p:txBody>
          </p:sp>
          <p:sp>
            <p:nvSpPr>
              <p:cNvPr id="14" name="Овал 93">
                <a:extLst>
                  <a:ext uri="{FF2B5EF4-FFF2-40B4-BE49-F238E27FC236}">
                    <a16:creationId xmlns:a16="http://schemas.microsoft.com/office/drawing/2014/main" id="{2673D8B3-24CB-4111-86A7-89A08BE205F5}"/>
                  </a:ext>
                </a:extLst>
              </p:cNvPr>
              <p:cNvSpPr/>
              <p:nvPr userDrawn="1"/>
            </p:nvSpPr>
            <p:spPr>
              <a:xfrm flipH="1">
                <a:off x="4656540" y="1271335"/>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latin typeface="Open Sans" panose="020B0606030504020204" pitchFamily="34" charset="0"/>
                </a:endParaRPr>
              </a:p>
            </p:txBody>
          </p:sp>
        </p:grpSp>
        <p:sp>
          <p:nvSpPr>
            <p:cNvPr id="5" name="Rectangle 4">
              <a:extLst>
                <a:ext uri="{FF2B5EF4-FFF2-40B4-BE49-F238E27FC236}">
                  <a16:creationId xmlns:a16="http://schemas.microsoft.com/office/drawing/2014/main" id="{F1F7A0CD-6A11-4386-92A7-D463B1603BDF}"/>
                </a:ext>
              </a:extLst>
            </p:cNvPr>
            <p:cNvSpPr/>
            <p:nvPr/>
          </p:nvSpPr>
          <p:spPr>
            <a:xfrm>
              <a:off x="1509657" y="1204476"/>
              <a:ext cx="2330245" cy="4281924"/>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Open Sans" panose="020B0606030504020204" pitchFamily="34" charset="0"/>
              </a:endParaRPr>
            </a:p>
          </p:txBody>
        </p:sp>
      </p:grpSp>
      <p:sp>
        <p:nvSpPr>
          <p:cNvPr id="15" name="Picture Placeholder 9">
            <a:extLst>
              <a:ext uri="{FF2B5EF4-FFF2-40B4-BE49-F238E27FC236}">
                <a16:creationId xmlns:a16="http://schemas.microsoft.com/office/drawing/2014/main" id="{091DCA10-4F17-48BF-82DD-BE8435A11C1A}"/>
              </a:ext>
            </a:extLst>
          </p:cNvPr>
          <p:cNvSpPr>
            <a:spLocks noGrp="1"/>
          </p:cNvSpPr>
          <p:nvPr>
            <p:ph type="pic" sz="quarter" idx="10"/>
          </p:nvPr>
        </p:nvSpPr>
        <p:spPr>
          <a:xfrm>
            <a:off x="8447196" y="1123950"/>
            <a:ext cx="2281500" cy="4191000"/>
          </a:xfrm>
          <a:prstGeom prst="rect">
            <a:avLst/>
          </a:prstGeom>
          <a:pattFill prst="wave">
            <a:fgClr>
              <a:schemeClr val="accent1"/>
            </a:fgClr>
            <a:bgClr>
              <a:schemeClr val="bg1"/>
            </a:bgClr>
          </a:pattFill>
        </p:spPr>
        <p:txBody>
          <a:bodyPr/>
          <a:lstStyle>
            <a:lvl1pPr>
              <a:defRPr>
                <a:latin typeface="Arial" panose="020B0604020202020204" pitchFamily="34" charset="0"/>
                <a:cs typeface="Arial" panose="020B0604020202020204" pitchFamily="34" charset="0"/>
              </a:defRPr>
            </a:lvl1pPr>
          </a:lstStyle>
          <a:p>
            <a:endParaRPr lang="id-ID" dirty="0"/>
          </a:p>
        </p:txBody>
      </p:sp>
      <p:grpSp>
        <p:nvGrpSpPr>
          <p:cNvPr id="18" name="Graphic 38">
            <a:extLst>
              <a:ext uri="{FF2B5EF4-FFF2-40B4-BE49-F238E27FC236}">
                <a16:creationId xmlns:a16="http://schemas.microsoft.com/office/drawing/2014/main" id="{F3647A15-C9A6-4F2E-960E-18C38E877DAA}"/>
              </a:ext>
            </a:extLst>
          </p:cNvPr>
          <p:cNvGrpSpPr/>
          <p:nvPr userDrawn="1"/>
        </p:nvGrpSpPr>
        <p:grpSpPr>
          <a:xfrm>
            <a:off x="7684274" y="5058071"/>
            <a:ext cx="336664" cy="336745"/>
            <a:chOff x="9342265" y="2571740"/>
            <a:chExt cx="336664" cy="336745"/>
          </a:xfrm>
        </p:grpSpPr>
        <p:sp>
          <p:nvSpPr>
            <p:cNvPr id="19" name="Graphic 38">
              <a:extLst>
                <a:ext uri="{FF2B5EF4-FFF2-40B4-BE49-F238E27FC236}">
                  <a16:creationId xmlns:a16="http://schemas.microsoft.com/office/drawing/2014/main" id="{2092E861-2DFC-4B4D-98B8-9C39A6039227}"/>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1B5566B6-4CFE-4A93-8EAA-4EDC4A384B37}"/>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21" name="Graphic 38">
            <a:extLst>
              <a:ext uri="{FF2B5EF4-FFF2-40B4-BE49-F238E27FC236}">
                <a16:creationId xmlns:a16="http://schemas.microsoft.com/office/drawing/2014/main" id="{0051F87D-57CD-45FD-AE35-5232F6A09AAA}"/>
              </a:ext>
            </a:extLst>
          </p:cNvPr>
          <p:cNvGrpSpPr/>
          <p:nvPr userDrawn="1"/>
        </p:nvGrpSpPr>
        <p:grpSpPr>
          <a:xfrm>
            <a:off x="6093054" y="6145994"/>
            <a:ext cx="526233" cy="534913"/>
            <a:chOff x="3867783" y="1582991"/>
            <a:chExt cx="526233" cy="534913"/>
          </a:xfrm>
          <a:solidFill>
            <a:schemeClr val="accent4"/>
          </a:solidFill>
        </p:grpSpPr>
        <p:sp>
          <p:nvSpPr>
            <p:cNvPr id="22" name="Graphic 38">
              <a:extLst>
                <a:ext uri="{FF2B5EF4-FFF2-40B4-BE49-F238E27FC236}">
                  <a16:creationId xmlns:a16="http://schemas.microsoft.com/office/drawing/2014/main" id="{A1628992-9A30-4E29-87F7-262F09C850E8}"/>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F35F04B6-F17C-4402-B873-FEEF72376185}"/>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B9BD2EC6-4C3D-4AC2-87EE-6DF075CF3562}"/>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8A2250DA-444A-49E2-84DD-CFEE1F9FE69F}"/>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127A8E7B-54BD-432C-9650-B04368BC2DB9}"/>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A1C1F74E-E2ED-44CD-AD9D-A8C44A48CF83}"/>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7569B673-8DF3-4E7E-B910-2AE10E2BD60A}"/>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5FCCDB47-57ED-4A1A-BE60-293A54A8575D}"/>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0E7CE07C-2D0F-4A54-A412-5594F454648B}"/>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31" name="Graphic 38">
            <a:extLst>
              <a:ext uri="{FF2B5EF4-FFF2-40B4-BE49-F238E27FC236}">
                <a16:creationId xmlns:a16="http://schemas.microsoft.com/office/drawing/2014/main" id="{4FD9C411-2DA9-422A-894B-8E3B0308EFCF}"/>
              </a:ext>
            </a:extLst>
          </p:cNvPr>
          <p:cNvGrpSpPr/>
          <p:nvPr userDrawn="1"/>
        </p:nvGrpSpPr>
        <p:grpSpPr>
          <a:xfrm>
            <a:off x="669946" y="452705"/>
            <a:ext cx="1407277" cy="780637"/>
            <a:chOff x="6495821" y="1090764"/>
            <a:chExt cx="1407277" cy="780637"/>
          </a:xfrm>
        </p:grpSpPr>
        <p:sp>
          <p:nvSpPr>
            <p:cNvPr id="32" name="Graphic 38">
              <a:extLst>
                <a:ext uri="{FF2B5EF4-FFF2-40B4-BE49-F238E27FC236}">
                  <a16:creationId xmlns:a16="http://schemas.microsoft.com/office/drawing/2014/main" id="{C8246928-4956-460F-8FF9-E8C371A53B09}"/>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BE0D4829-0D44-4F22-B4F5-19D1C80572AF}"/>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A15E24F6-2CFA-4CC1-BB83-B74134B70840}"/>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93B98CCB-AD7E-4497-BE00-289AB4458AB6}"/>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2ACC2C78-62EE-4153-BF02-67C2E3AECE8A}"/>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37" name="Graphic 38">
            <a:extLst>
              <a:ext uri="{FF2B5EF4-FFF2-40B4-BE49-F238E27FC236}">
                <a16:creationId xmlns:a16="http://schemas.microsoft.com/office/drawing/2014/main" id="{3230E57F-9EB5-46D4-BB70-BE5B9E8DDBE7}"/>
              </a:ext>
            </a:extLst>
          </p:cNvPr>
          <p:cNvSpPr/>
          <p:nvPr userDrawn="1"/>
        </p:nvSpPr>
        <p:spPr>
          <a:xfrm>
            <a:off x="11745025" y="3892398"/>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38" name="Graphic 38">
            <a:extLst>
              <a:ext uri="{FF2B5EF4-FFF2-40B4-BE49-F238E27FC236}">
                <a16:creationId xmlns:a16="http://schemas.microsoft.com/office/drawing/2014/main" id="{E91A4A04-D0C6-49F1-AC1B-08361B39C085}"/>
              </a:ext>
            </a:extLst>
          </p:cNvPr>
          <p:cNvGrpSpPr/>
          <p:nvPr userDrawn="1"/>
        </p:nvGrpSpPr>
        <p:grpSpPr>
          <a:xfrm>
            <a:off x="6619287" y="2951974"/>
            <a:ext cx="641221" cy="534951"/>
            <a:chOff x="2853315" y="2121546"/>
            <a:chExt cx="641221" cy="534951"/>
          </a:xfrm>
          <a:solidFill>
            <a:schemeClr val="accent3"/>
          </a:solidFill>
        </p:grpSpPr>
        <p:sp>
          <p:nvSpPr>
            <p:cNvPr id="39" name="Graphic 38">
              <a:extLst>
                <a:ext uri="{FF2B5EF4-FFF2-40B4-BE49-F238E27FC236}">
                  <a16:creationId xmlns:a16="http://schemas.microsoft.com/office/drawing/2014/main" id="{2E8536DA-DF67-4575-87FA-B2751DA81141}"/>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B02DFB9C-C8A9-4788-AB9F-F365A6DE3920}"/>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79519DFA-4BAA-468F-A277-787B79ADEE70}"/>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56A03F87-C07C-47DA-8C0A-3EFABD0584B1}"/>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B167AE4E-ED7C-4B50-A2C5-2AA1C0B63F2F}"/>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96FAEA03-48BC-45A3-92C6-C7E66D58C630}"/>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38646977-5C5D-40F5-8BE3-25A3B51F1B6F}"/>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AF84B4CA-8BC8-4123-A198-50DEEC6B43E2}"/>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8DEB9CE3-A7B0-4184-8B1D-5E34543D1D75}"/>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48" name="Graphic 38">
            <a:extLst>
              <a:ext uri="{FF2B5EF4-FFF2-40B4-BE49-F238E27FC236}">
                <a16:creationId xmlns:a16="http://schemas.microsoft.com/office/drawing/2014/main" id="{3067ABAD-D38A-4D90-BC5B-954F21570BAF}"/>
              </a:ext>
            </a:extLst>
          </p:cNvPr>
          <p:cNvSpPr/>
          <p:nvPr userDrawn="1"/>
        </p:nvSpPr>
        <p:spPr>
          <a:xfrm>
            <a:off x="7762271" y="706255"/>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CEB591F6-1CBE-49D6-B3F3-F84DB2826D36}"/>
              </a:ext>
            </a:extLst>
          </p:cNvPr>
          <p:cNvSpPr/>
          <p:nvPr userDrawn="1"/>
        </p:nvSpPr>
        <p:spPr>
          <a:xfrm>
            <a:off x="10929247" y="962419"/>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50" name="Graphic 38">
            <a:extLst>
              <a:ext uri="{FF2B5EF4-FFF2-40B4-BE49-F238E27FC236}">
                <a16:creationId xmlns:a16="http://schemas.microsoft.com/office/drawing/2014/main" id="{ED1C0309-E987-4C1E-BAB2-CBF23E0917C4}"/>
              </a:ext>
            </a:extLst>
          </p:cNvPr>
          <p:cNvGrpSpPr/>
          <p:nvPr userDrawn="1"/>
        </p:nvGrpSpPr>
        <p:grpSpPr>
          <a:xfrm>
            <a:off x="603713" y="2657876"/>
            <a:ext cx="336664" cy="336745"/>
            <a:chOff x="9342265" y="2571740"/>
            <a:chExt cx="336664" cy="336745"/>
          </a:xfrm>
        </p:grpSpPr>
        <p:sp>
          <p:nvSpPr>
            <p:cNvPr id="51" name="Graphic 38">
              <a:extLst>
                <a:ext uri="{FF2B5EF4-FFF2-40B4-BE49-F238E27FC236}">
                  <a16:creationId xmlns:a16="http://schemas.microsoft.com/office/drawing/2014/main" id="{18D22700-76A9-4F65-8C17-5920570514E7}"/>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8DB98E4C-DA8B-455E-94D9-6B2AC8253A27}"/>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53" name="Graphic 38">
            <a:extLst>
              <a:ext uri="{FF2B5EF4-FFF2-40B4-BE49-F238E27FC236}">
                <a16:creationId xmlns:a16="http://schemas.microsoft.com/office/drawing/2014/main" id="{7FBED033-D95F-4A29-AF9E-099E304D7049}"/>
              </a:ext>
            </a:extLst>
          </p:cNvPr>
          <p:cNvSpPr/>
          <p:nvPr userDrawn="1"/>
        </p:nvSpPr>
        <p:spPr>
          <a:xfrm>
            <a:off x="1633002" y="5889272"/>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25592739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31" name="Freeform: Shape 30">
            <a:extLst>
              <a:ext uri="{FF2B5EF4-FFF2-40B4-BE49-F238E27FC236}">
                <a16:creationId xmlns:a16="http://schemas.microsoft.com/office/drawing/2014/main" id="{1487B1A2-F850-4337-959C-F3684264B206}"/>
              </a:ext>
            </a:extLst>
          </p:cNvPr>
          <p:cNvSpPr/>
          <p:nvPr userDrawn="1"/>
        </p:nvSpPr>
        <p:spPr>
          <a:xfrm>
            <a:off x="-1" y="3120572"/>
            <a:ext cx="12192001" cy="3093222"/>
          </a:xfrm>
          <a:custGeom>
            <a:avLst/>
            <a:gdLst>
              <a:gd name="connsiteX0" fmla="*/ 8397881 w 12192001"/>
              <a:gd name="connsiteY0" fmla="*/ 3878590 h 4290194"/>
              <a:gd name="connsiteX1" fmla="*/ 8397951 w 12192001"/>
              <a:gd name="connsiteY1" fmla="*/ 3878904 h 4290194"/>
              <a:gd name="connsiteX2" fmla="*/ 8398480 w 12192001"/>
              <a:gd name="connsiteY2" fmla="*/ 3878590 h 4290194"/>
              <a:gd name="connsiteX3" fmla="*/ 3793520 w 12192001"/>
              <a:gd name="connsiteY3" fmla="*/ 3878590 h 4290194"/>
              <a:gd name="connsiteX4" fmla="*/ 3794049 w 12192001"/>
              <a:gd name="connsiteY4" fmla="*/ 3878904 h 4290194"/>
              <a:gd name="connsiteX5" fmla="*/ 3794120 w 12192001"/>
              <a:gd name="connsiteY5" fmla="*/ 3878590 h 4290194"/>
              <a:gd name="connsiteX6" fmla="*/ 8397951 w 12192001"/>
              <a:gd name="connsiteY6" fmla="*/ 411290 h 4290194"/>
              <a:gd name="connsiteX7" fmla="*/ 8397881 w 12192001"/>
              <a:gd name="connsiteY7" fmla="*/ 411604 h 4290194"/>
              <a:gd name="connsiteX8" fmla="*/ 8398480 w 12192001"/>
              <a:gd name="connsiteY8" fmla="*/ 411604 h 4290194"/>
              <a:gd name="connsiteX9" fmla="*/ 3794049 w 12192001"/>
              <a:gd name="connsiteY9" fmla="*/ 411290 h 4290194"/>
              <a:gd name="connsiteX10" fmla="*/ 3793520 w 12192001"/>
              <a:gd name="connsiteY10" fmla="*/ 411604 h 4290194"/>
              <a:gd name="connsiteX11" fmla="*/ 3794121 w 12192001"/>
              <a:gd name="connsiteY11" fmla="*/ 411604 h 4290194"/>
              <a:gd name="connsiteX12" fmla="*/ 3794049 w 12192001"/>
              <a:gd name="connsiteY12" fmla="*/ 411290 h 4290194"/>
              <a:gd name="connsiteX13" fmla="*/ 900721 w 12192001"/>
              <a:gd name="connsiteY13" fmla="*/ 638 h 4290194"/>
              <a:gd name="connsiteX14" fmla="*/ 1344798 w 12192001"/>
              <a:gd name="connsiteY14" fmla="*/ 192174 h 4290194"/>
              <a:gd name="connsiteX15" fmla="*/ 1767733 w 12192001"/>
              <a:gd name="connsiteY15" fmla="*/ 380166 h 4290194"/>
              <a:gd name="connsiteX16" fmla="*/ 2063786 w 12192001"/>
              <a:gd name="connsiteY16" fmla="*/ 231193 h 4290194"/>
              <a:gd name="connsiteX17" fmla="*/ 2627699 w 12192001"/>
              <a:gd name="connsiteY17" fmla="*/ 11281 h 4290194"/>
              <a:gd name="connsiteX18" fmla="*/ 3095570 w 12192001"/>
              <a:gd name="connsiteY18" fmla="*/ 159920 h 4290194"/>
              <a:gd name="connsiteX19" fmla="*/ 3158099 w 12192001"/>
              <a:gd name="connsiteY19" fmla="*/ 217474 h 4290194"/>
              <a:gd name="connsiteX20" fmla="*/ 3203013 w 12192001"/>
              <a:gd name="connsiteY20" fmla="*/ 254510 h 4290194"/>
              <a:gd name="connsiteX21" fmla="*/ 3212442 w 12192001"/>
              <a:gd name="connsiteY21" fmla="*/ 268105 h 4290194"/>
              <a:gd name="connsiteX22" fmla="*/ 3242605 w 12192001"/>
              <a:gd name="connsiteY22" fmla="*/ 296534 h 4290194"/>
              <a:gd name="connsiteX23" fmla="*/ 3473565 w 12192001"/>
              <a:gd name="connsiteY23" fmla="*/ 390805 h 4290194"/>
              <a:gd name="connsiteX24" fmla="*/ 3762573 w 12192001"/>
              <a:gd name="connsiteY24" fmla="*/ 241832 h 4290194"/>
              <a:gd name="connsiteX25" fmla="*/ 4439269 w 12192001"/>
              <a:gd name="connsiteY25" fmla="*/ 7732 h 4290194"/>
              <a:gd name="connsiteX26" fmla="*/ 4996126 w 12192001"/>
              <a:gd name="connsiteY26" fmla="*/ 248926 h 4290194"/>
              <a:gd name="connsiteX27" fmla="*/ 5235788 w 12192001"/>
              <a:gd name="connsiteY27" fmla="*/ 380166 h 4290194"/>
              <a:gd name="connsiteX28" fmla="*/ 5517746 w 12192001"/>
              <a:gd name="connsiteY28" fmla="*/ 245381 h 4290194"/>
              <a:gd name="connsiteX29" fmla="*/ 5613237 w 12192001"/>
              <a:gd name="connsiteY29" fmla="*/ 162469 h 4290194"/>
              <a:gd name="connsiteX30" fmla="*/ 5633152 w 12192001"/>
              <a:gd name="connsiteY30" fmla="*/ 149891 h 4290194"/>
              <a:gd name="connsiteX31" fmla="*/ 5646994 w 12192001"/>
              <a:gd name="connsiteY31" fmla="*/ 136532 h 4290194"/>
              <a:gd name="connsiteX32" fmla="*/ 6082152 w 12192001"/>
              <a:gd name="connsiteY32" fmla="*/ 14826 h 4290194"/>
              <a:gd name="connsiteX33" fmla="*/ 6096002 w 12192001"/>
              <a:gd name="connsiteY33" fmla="*/ 15341 h 4290194"/>
              <a:gd name="connsiteX34" fmla="*/ 6109851 w 12192001"/>
              <a:gd name="connsiteY34" fmla="*/ 14826 h 4290194"/>
              <a:gd name="connsiteX35" fmla="*/ 6545012 w 12192001"/>
              <a:gd name="connsiteY35" fmla="*/ 136532 h 4290194"/>
              <a:gd name="connsiteX36" fmla="*/ 6558854 w 12192001"/>
              <a:gd name="connsiteY36" fmla="*/ 149890 h 4290194"/>
              <a:gd name="connsiteX37" fmla="*/ 6578768 w 12192001"/>
              <a:gd name="connsiteY37" fmla="*/ 162469 h 4290194"/>
              <a:gd name="connsiteX38" fmla="*/ 6674259 w 12192001"/>
              <a:gd name="connsiteY38" fmla="*/ 245381 h 4290194"/>
              <a:gd name="connsiteX39" fmla="*/ 6956214 w 12192001"/>
              <a:gd name="connsiteY39" fmla="*/ 380166 h 4290194"/>
              <a:gd name="connsiteX40" fmla="*/ 7195876 w 12192001"/>
              <a:gd name="connsiteY40" fmla="*/ 248926 h 4290194"/>
              <a:gd name="connsiteX41" fmla="*/ 7752735 w 12192001"/>
              <a:gd name="connsiteY41" fmla="*/ 7732 h 4290194"/>
              <a:gd name="connsiteX42" fmla="*/ 8429428 w 12192001"/>
              <a:gd name="connsiteY42" fmla="*/ 241832 h 4290194"/>
              <a:gd name="connsiteX43" fmla="*/ 8718436 w 12192001"/>
              <a:gd name="connsiteY43" fmla="*/ 390805 h 4290194"/>
              <a:gd name="connsiteX44" fmla="*/ 8949396 w 12192001"/>
              <a:gd name="connsiteY44" fmla="*/ 296534 h 4290194"/>
              <a:gd name="connsiteX45" fmla="*/ 8979560 w 12192001"/>
              <a:gd name="connsiteY45" fmla="*/ 268105 h 4290194"/>
              <a:gd name="connsiteX46" fmla="*/ 8988988 w 12192001"/>
              <a:gd name="connsiteY46" fmla="*/ 254510 h 4290194"/>
              <a:gd name="connsiteX47" fmla="*/ 9033902 w 12192001"/>
              <a:gd name="connsiteY47" fmla="*/ 217474 h 4290194"/>
              <a:gd name="connsiteX48" fmla="*/ 9096430 w 12192001"/>
              <a:gd name="connsiteY48" fmla="*/ 159920 h 4290194"/>
              <a:gd name="connsiteX49" fmla="*/ 9564304 w 12192001"/>
              <a:gd name="connsiteY49" fmla="*/ 11281 h 4290194"/>
              <a:gd name="connsiteX50" fmla="*/ 10128215 w 12192001"/>
              <a:gd name="connsiteY50" fmla="*/ 231193 h 4290194"/>
              <a:gd name="connsiteX51" fmla="*/ 10424269 w 12192001"/>
              <a:gd name="connsiteY51" fmla="*/ 380166 h 4290194"/>
              <a:gd name="connsiteX52" fmla="*/ 10847202 w 12192001"/>
              <a:gd name="connsiteY52" fmla="*/ 192174 h 4290194"/>
              <a:gd name="connsiteX53" fmla="*/ 11291279 w 12192001"/>
              <a:gd name="connsiteY53" fmla="*/ 638 h 4290194"/>
              <a:gd name="connsiteX54" fmla="*/ 11808711 w 12192001"/>
              <a:gd name="connsiteY54" fmla="*/ 148780 h 4290194"/>
              <a:gd name="connsiteX55" fmla="*/ 11911532 w 12192001"/>
              <a:gd name="connsiteY55" fmla="*/ 230577 h 4290194"/>
              <a:gd name="connsiteX56" fmla="*/ 11942396 w 12192001"/>
              <a:gd name="connsiteY56" fmla="*/ 254510 h 4290194"/>
              <a:gd name="connsiteX57" fmla="*/ 11944992 w 12192001"/>
              <a:gd name="connsiteY57" fmla="*/ 258029 h 4290194"/>
              <a:gd name="connsiteX58" fmla="*/ 11967973 w 12192001"/>
              <a:gd name="connsiteY58" fmla="*/ 277302 h 4290194"/>
              <a:gd name="connsiteX59" fmla="*/ 12165341 w 12192001"/>
              <a:gd name="connsiteY59" fmla="*/ 350459 h 4290194"/>
              <a:gd name="connsiteX60" fmla="*/ 12192000 w 12192001"/>
              <a:gd name="connsiteY60" fmla="*/ 352270 h 4290194"/>
              <a:gd name="connsiteX61" fmla="*/ 12192000 w 12192001"/>
              <a:gd name="connsiteY61" fmla="*/ 453983 h 4290194"/>
              <a:gd name="connsiteX62" fmla="*/ 12192000 w 12192001"/>
              <a:gd name="connsiteY62" fmla="*/ 907623 h 4290194"/>
              <a:gd name="connsiteX63" fmla="*/ 12192001 w 12192001"/>
              <a:gd name="connsiteY63" fmla="*/ 907623 h 4290194"/>
              <a:gd name="connsiteX64" fmla="*/ 12192001 w 12192001"/>
              <a:gd name="connsiteY64" fmla="*/ 3530337 h 4290194"/>
              <a:gd name="connsiteX65" fmla="*/ 12192000 w 12192001"/>
              <a:gd name="connsiteY65" fmla="*/ 3530337 h 4290194"/>
              <a:gd name="connsiteX66" fmla="*/ 12192000 w 12192001"/>
              <a:gd name="connsiteY66" fmla="*/ 3836211 h 4290194"/>
              <a:gd name="connsiteX67" fmla="*/ 12192000 w 12192001"/>
              <a:gd name="connsiteY67" fmla="*/ 3937924 h 4290194"/>
              <a:gd name="connsiteX68" fmla="*/ 12165341 w 12192001"/>
              <a:gd name="connsiteY68" fmla="*/ 3939735 h 4290194"/>
              <a:gd name="connsiteX69" fmla="*/ 11967973 w 12192001"/>
              <a:gd name="connsiteY69" fmla="*/ 4012892 h 4290194"/>
              <a:gd name="connsiteX70" fmla="*/ 11944992 w 12192001"/>
              <a:gd name="connsiteY70" fmla="*/ 4032165 h 4290194"/>
              <a:gd name="connsiteX71" fmla="*/ 11942396 w 12192001"/>
              <a:gd name="connsiteY71" fmla="*/ 4035684 h 4290194"/>
              <a:gd name="connsiteX72" fmla="*/ 11911532 w 12192001"/>
              <a:gd name="connsiteY72" fmla="*/ 4059617 h 4290194"/>
              <a:gd name="connsiteX73" fmla="*/ 11808711 w 12192001"/>
              <a:gd name="connsiteY73" fmla="*/ 4141414 h 4290194"/>
              <a:gd name="connsiteX74" fmla="*/ 11291279 w 12192001"/>
              <a:gd name="connsiteY74" fmla="*/ 4289556 h 4290194"/>
              <a:gd name="connsiteX75" fmla="*/ 10847202 w 12192001"/>
              <a:gd name="connsiteY75" fmla="*/ 4098020 h 4290194"/>
              <a:gd name="connsiteX76" fmla="*/ 10424269 w 12192001"/>
              <a:gd name="connsiteY76" fmla="*/ 3910028 h 4290194"/>
              <a:gd name="connsiteX77" fmla="*/ 10128215 w 12192001"/>
              <a:gd name="connsiteY77" fmla="*/ 4059001 h 4290194"/>
              <a:gd name="connsiteX78" fmla="*/ 9564304 w 12192001"/>
              <a:gd name="connsiteY78" fmla="*/ 4278913 h 4290194"/>
              <a:gd name="connsiteX79" fmla="*/ 9096430 w 12192001"/>
              <a:gd name="connsiteY79" fmla="*/ 4130274 h 4290194"/>
              <a:gd name="connsiteX80" fmla="*/ 9033902 w 12192001"/>
              <a:gd name="connsiteY80" fmla="*/ 4072720 h 4290194"/>
              <a:gd name="connsiteX81" fmla="*/ 8988988 w 12192001"/>
              <a:gd name="connsiteY81" fmla="*/ 4035684 h 4290194"/>
              <a:gd name="connsiteX82" fmla="*/ 8979560 w 12192001"/>
              <a:gd name="connsiteY82" fmla="*/ 4022089 h 4290194"/>
              <a:gd name="connsiteX83" fmla="*/ 8949396 w 12192001"/>
              <a:gd name="connsiteY83" fmla="*/ 3993660 h 4290194"/>
              <a:gd name="connsiteX84" fmla="*/ 8718436 w 12192001"/>
              <a:gd name="connsiteY84" fmla="*/ 3899389 h 4290194"/>
              <a:gd name="connsiteX85" fmla="*/ 8429428 w 12192001"/>
              <a:gd name="connsiteY85" fmla="*/ 4048362 h 4290194"/>
              <a:gd name="connsiteX86" fmla="*/ 7752735 w 12192001"/>
              <a:gd name="connsiteY86" fmla="*/ 4282462 h 4290194"/>
              <a:gd name="connsiteX87" fmla="*/ 7195876 w 12192001"/>
              <a:gd name="connsiteY87" fmla="*/ 4041268 h 4290194"/>
              <a:gd name="connsiteX88" fmla="*/ 6956214 w 12192001"/>
              <a:gd name="connsiteY88" fmla="*/ 3910028 h 4290194"/>
              <a:gd name="connsiteX89" fmla="*/ 6674259 w 12192001"/>
              <a:gd name="connsiteY89" fmla="*/ 4044813 h 4290194"/>
              <a:gd name="connsiteX90" fmla="*/ 6578768 w 12192001"/>
              <a:gd name="connsiteY90" fmla="*/ 4127725 h 4290194"/>
              <a:gd name="connsiteX91" fmla="*/ 6558854 w 12192001"/>
              <a:gd name="connsiteY91" fmla="*/ 4140304 h 4290194"/>
              <a:gd name="connsiteX92" fmla="*/ 6545012 w 12192001"/>
              <a:gd name="connsiteY92" fmla="*/ 4153662 h 4290194"/>
              <a:gd name="connsiteX93" fmla="*/ 6109851 w 12192001"/>
              <a:gd name="connsiteY93" fmla="*/ 4275368 h 4290194"/>
              <a:gd name="connsiteX94" fmla="*/ 6096002 w 12192001"/>
              <a:gd name="connsiteY94" fmla="*/ 4274853 h 4290194"/>
              <a:gd name="connsiteX95" fmla="*/ 6082152 w 12192001"/>
              <a:gd name="connsiteY95" fmla="*/ 4275368 h 4290194"/>
              <a:gd name="connsiteX96" fmla="*/ 5646994 w 12192001"/>
              <a:gd name="connsiteY96" fmla="*/ 4153662 h 4290194"/>
              <a:gd name="connsiteX97" fmla="*/ 5633152 w 12192001"/>
              <a:gd name="connsiteY97" fmla="*/ 4140303 h 4290194"/>
              <a:gd name="connsiteX98" fmla="*/ 5613237 w 12192001"/>
              <a:gd name="connsiteY98" fmla="*/ 4127725 h 4290194"/>
              <a:gd name="connsiteX99" fmla="*/ 5517746 w 12192001"/>
              <a:gd name="connsiteY99" fmla="*/ 4044813 h 4290194"/>
              <a:gd name="connsiteX100" fmla="*/ 5235788 w 12192001"/>
              <a:gd name="connsiteY100" fmla="*/ 3910028 h 4290194"/>
              <a:gd name="connsiteX101" fmla="*/ 4996126 w 12192001"/>
              <a:gd name="connsiteY101" fmla="*/ 4041268 h 4290194"/>
              <a:gd name="connsiteX102" fmla="*/ 4439269 w 12192001"/>
              <a:gd name="connsiteY102" fmla="*/ 4282462 h 4290194"/>
              <a:gd name="connsiteX103" fmla="*/ 3762572 w 12192001"/>
              <a:gd name="connsiteY103" fmla="*/ 4048362 h 4290194"/>
              <a:gd name="connsiteX104" fmla="*/ 3473564 w 12192001"/>
              <a:gd name="connsiteY104" fmla="*/ 3899389 h 4290194"/>
              <a:gd name="connsiteX105" fmla="*/ 3242604 w 12192001"/>
              <a:gd name="connsiteY105" fmla="*/ 3993660 h 4290194"/>
              <a:gd name="connsiteX106" fmla="*/ 3212441 w 12192001"/>
              <a:gd name="connsiteY106" fmla="*/ 4022089 h 4290194"/>
              <a:gd name="connsiteX107" fmla="*/ 3203012 w 12192001"/>
              <a:gd name="connsiteY107" fmla="*/ 4035684 h 4290194"/>
              <a:gd name="connsiteX108" fmla="*/ 3158099 w 12192001"/>
              <a:gd name="connsiteY108" fmla="*/ 4072720 h 4290194"/>
              <a:gd name="connsiteX109" fmla="*/ 3095570 w 12192001"/>
              <a:gd name="connsiteY109" fmla="*/ 4130274 h 4290194"/>
              <a:gd name="connsiteX110" fmla="*/ 2627698 w 12192001"/>
              <a:gd name="connsiteY110" fmla="*/ 4278913 h 4290194"/>
              <a:gd name="connsiteX111" fmla="*/ 2063785 w 12192001"/>
              <a:gd name="connsiteY111" fmla="*/ 4059001 h 4290194"/>
              <a:gd name="connsiteX112" fmla="*/ 1767732 w 12192001"/>
              <a:gd name="connsiteY112" fmla="*/ 3910028 h 4290194"/>
              <a:gd name="connsiteX113" fmla="*/ 1344798 w 12192001"/>
              <a:gd name="connsiteY113" fmla="*/ 4098020 h 4290194"/>
              <a:gd name="connsiteX114" fmla="*/ 900721 w 12192001"/>
              <a:gd name="connsiteY114" fmla="*/ 4289556 h 4290194"/>
              <a:gd name="connsiteX115" fmla="*/ 383289 w 12192001"/>
              <a:gd name="connsiteY115" fmla="*/ 4141414 h 4290194"/>
              <a:gd name="connsiteX116" fmla="*/ 280468 w 12192001"/>
              <a:gd name="connsiteY116" fmla="*/ 4059617 h 4290194"/>
              <a:gd name="connsiteX117" fmla="*/ 249604 w 12192001"/>
              <a:gd name="connsiteY117" fmla="*/ 4035684 h 4290194"/>
              <a:gd name="connsiteX118" fmla="*/ 247008 w 12192001"/>
              <a:gd name="connsiteY118" fmla="*/ 4032165 h 4290194"/>
              <a:gd name="connsiteX119" fmla="*/ 224027 w 12192001"/>
              <a:gd name="connsiteY119" fmla="*/ 4012892 h 4290194"/>
              <a:gd name="connsiteX120" fmla="*/ 26659 w 12192001"/>
              <a:gd name="connsiteY120" fmla="*/ 3939735 h 4290194"/>
              <a:gd name="connsiteX121" fmla="*/ 0 w 12192001"/>
              <a:gd name="connsiteY121" fmla="*/ 3937924 h 4290194"/>
              <a:gd name="connsiteX122" fmla="*/ 0 w 12192001"/>
              <a:gd name="connsiteY122" fmla="*/ 3836211 h 4290194"/>
              <a:gd name="connsiteX123" fmla="*/ 0 w 12192001"/>
              <a:gd name="connsiteY123" fmla="*/ 3184290 h 4290194"/>
              <a:gd name="connsiteX124" fmla="*/ 1 w 12192001"/>
              <a:gd name="connsiteY124" fmla="*/ 3184290 h 4290194"/>
              <a:gd name="connsiteX125" fmla="*/ 1 w 12192001"/>
              <a:gd name="connsiteY125" fmla="*/ 1105904 h 4290194"/>
              <a:gd name="connsiteX126" fmla="*/ 0 w 12192001"/>
              <a:gd name="connsiteY126" fmla="*/ 1105904 h 4290194"/>
              <a:gd name="connsiteX127" fmla="*/ 0 w 12192001"/>
              <a:gd name="connsiteY127" fmla="*/ 453983 h 4290194"/>
              <a:gd name="connsiteX128" fmla="*/ 0 w 12192001"/>
              <a:gd name="connsiteY128" fmla="*/ 352270 h 4290194"/>
              <a:gd name="connsiteX129" fmla="*/ 26659 w 12192001"/>
              <a:gd name="connsiteY129" fmla="*/ 350459 h 4290194"/>
              <a:gd name="connsiteX130" fmla="*/ 224027 w 12192001"/>
              <a:gd name="connsiteY130" fmla="*/ 277302 h 4290194"/>
              <a:gd name="connsiteX131" fmla="*/ 247008 w 12192001"/>
              <a:gd name="connsiteY131" fmla="*/ 258029 h 4290194"/>
              <a:gd name="connsiteX132" fmla="*/ 249604 w 12192001"/>
              <a:gd name="connsiteY132" fmla="*/ 254510 h 4290194"/>
              <a:gd name="connsiteX133" fmla="*/ 280468 w 12192001"/>
              <a:gd name="connsiteY133" fmla="*/ 230577 h 4290194"/>
              <a:gd name="connsiteX134" fmla="*/ 383289 w 12192001"/>
              <a:gd name="connsiteY134" fmla="*/ 148780 h 4290194"/>
              <a:gd name="connsiteX135" fmla="*/ 900721 w 12192001"/>
              <a:gd name="connsiteY135" fmla="*/ 638 h 429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12192001" h="4290194">
                <a:moveTo>
                  <a:pt x="8397881" y="3878590"/>
                </a:moveTo>
                <a:cubicBezTo>
                  <a:pt x="8397905" y="3878695"/>
                  <a:pt x="8397928" y="3878800"/>
                  <a:pt x="8397951" y="3878904"/>
                </a:cubicBezTo>
                <a:lnTo>
                  <a:pt x="8398480" y="3878590"/>
                </a:lnTo>
                <a:close/>
                <a:moveTo>
                  <a:pt x="3793520" y="3878590"/>
                </a:moveTo>
                <a:lnTo>
                  <a:pt x="3794049" y="3878904"/>
                </a:lnTo>
                <a:cubicBezTo>
                  <a:pt x="3794073" y="3878800"/>
                  <a:pt x="3794095" y="3878695"/>
                  <a:pt x="3794120" y="3878590"/>
                </a:cubicBezTo>
                <a:close/>
                <a:moveTo>
                  <a:pt x="8397951" y="411290"/>
                </a:moveTo>
                <a:cubicBezTo>
                  <a:pt x="8397928" y="411394"/>
                  <a:pt x="8397905" y="411499"/>
                  <a:pt x="8397881" y="411604"/>
                </a:cubicBezTo>
                <a:lnTo>
                  <a:pt x="8398480" y="411604"/>
                </a:lnTo>
                <a:close/>
                <a:moveTo>
                  <a:pt x="3794049" y="411290"/>
                </a:moveTo>
                <a:lnTo>
                  <a:pt x="3793520" y="411604"/>
                </a:lnTo>
                <a:lnTo>
                  <a:pt x="3794121" y="411604"/>
                </a:lnTo>
                <a:cubicBezTo>
                  <a:pt x="3794095" y="411499"/>
                  <a:pt x="3794074" y="411394"/>
                  <a:pt x="3794049" y="411290"/>
                </a:cubicBezTo>
                <a:close/>
                <a:moveTo>
                  <a:pt x="900721" y="638"/>
                </a:moveTo>
                <a:cubicBezTo>
                  <a:pt x="1091038" y="4187"/>
                  <a:pt x="1217918" y="96408"/>
                  <a:pt x="1344798" y="192174"/>
                </a:cubicBezTo>
                <a:cubicBezTo>
                  <a:pt x="1464634" y="284396"/>
                  <a:pt x="1598560" y="380166"/>
                  <a:pt x="1767733" y="380166"/>
                </a:cubicBezTo>
                <a:cubicBezTo>
                  <a:pt x="1901665" y="380166"/>
                  <a:pt x="1979199" y="309226"/>
                  <a:pt x="2063786" y="231193"/>
                </a:cubicBezTo>
                <a:cubicBezTo>
                  <a:pt x="2183621" y="121235"/>
                  <a:pt x="2310502" y="7732"/>
                  <a:pt x="2627699" y="11281"/>
                </a:cubicBezTo>
                <a:cubicBezTo>
                  <a:pt x="2870886" y="13939"/>
                  <a:pt x="2999088" y="80446"/>
                  <a:pt x="3095570" y="159920"/>
                </a:cubicBezTo>
                <a:lnTo>
                  <a:pt x="3158099" y="217474"/>
                </a:lnTo>
                <a:lnTo>
                  <a:pt x="3203013" y="254510"/>
                </a:lnTo>
                <a:lnTo>
                  <a:pt x="3212442" y="268105"/>
                </a:lnTo>
                <a:lnTo>
                  <a:pt x="3242605" y="296534"/>
                </a:lnTo>
                <a:cubicBezTo>
                  <a:pt x="3301748" y="348907"/>
                  <a:pt x="3367832" y="390805"/>
                  <a:pt x="3473565" y="390805"/>
                </a:cubicBezTo>
                <a:cubicBezTo>
                  <a:pt x="3593400" y="394354"/>
                  <a:pt x="3677986" y="319865"/>
                  <a:pt x="3762573" y="241832"/>
                </a:cubicBezTo>
                <a:cubicBezTo>
                  <a:pt x="3903550" y="117690"/>
                  <a:pt x="4051574" y="-20644"/>
                  <a:pt x="4439269" y="7732"/>
                </a:cubicBezTo>
                <a:cubicBezTo>
                  <a:pt x="4805812" y="32563"/>
                  <a:pt x="4904493" y="146066"/>
                  <a:pt x="4996126" y="248926"/>
                </a:cubicBezTo>
                <a:cubicBezTo>
                  <a:pt x="5052517" y="312771"/>
                  <a:pt x="5101862" y="373072"/>
                  <a:pt x="5235788" y="380166"/>
                </a:cubicBezTo>
                <a:cubicBezTo>
                  <a:pt x="5362670" y="390805"/>
                  <a:pt x="5433157" y="319865"/>
                  <a:pt x="5517746" y="245381"/>
                </a:cubicBezTo>
                <a:cubicBezTo>
                  <a:pt x="5547703" y="217891"/>
                  <a:pt x="5578542" y="189515"/>
                  <a:pt x="5613237" y="162469"/>
                </a:cubicBezTo>
                <a:lnTo>
                  <a:pt x="5633152" y="149891"/>
                </a:lnTo>
                <a:lnTo>
                  <a:pt x="5646994" y="136532"/>
                </a:lnTo>
                <a:cubicBezTo>
                  <a:pt x="5726622" y="70027"/>
                  <a:pt x="5838966" y="17487"/>
                  <a:pt x="6082152" y="14826"/>
                </a:cubicBezTo>
                <a:lnTo>
                  <a:pt x="6096002" y="15341"/>
                </a:lnTo>
                <a:lnTo>
                  <a:pt x="6109851" y="14826"/>
                </a:lnTo>
                <a:cubicBezTo>
                  <a:pt x="6353036" y="17487"/>
                  <a:pt x="6465382" y="70027"/>
                  <a:pt x="6545012" y="136532"/>
                </a:cubicBezTo>
                <a:lnTo>
                  <a:pt x="6558854" y="149890"/>
                </a:lnTo>
                <a:lnTo>
                  <a:pt x="6578768" y="162469"/>
                </a:lnTo>
                <a:cubicBezTo>
                  <a:pt x="6613461" y="189515"/>
                  <a:pt x="6644300" y="217891"/>
                  <a:pt x="6674259" y="245381"/>
                </a:cubicBezTo>
                <a:cubicBezTo>
                  <a:pt x="6758845" y="319865"/>
                  <a:pt x="6829334" y="390805"/>
                  <a:pt x="6956214" y="380166"/>
                </a:cubicBezTo>
                <a:cubicBezTo>
                  <a:pt x="7090139" y="373072"/>
                  <a:pt x="7139485" y="312771"/>
                  <a:pt x="7195876" y="248926"/>
                </a:cubicBezTo>
                <a:cubicBezTo>
                  <a:pt x="7287509" y="146066"/>
                  <a:pt x="7386193" y="32563"/>
                  <a:pt x="7752735" y="7732"/>
                </a:cubicBezTo>
                <a:cubicBezTo>
                  <a:pt x="8140427" y="-20644"/>
                  <a:pt x="8288451" y="117690"/>
                  <a:pt x="8429428" y="241832"/>
                </a:cubicBezTo>
                <a:cubicBezTo>
                  <a:pt x="8514015" y="319865"/>
                  <a:pt x="8598603" y="394354"/>
                  <a:pt x="8718436" y="390805"/>
                </a:cubicBezTo>
                <a:cubicBezTo>
                  <a:pt x="8824169" y="390805"/>
                  <a:pt x="8890254" y="348907"/>
                  <a:pt x="8949396" y="296534"/>
                </a:cubicBezTo>
                <a:lnTo>
                  <a:pt x="8979560" y="268105"/>
                </a:lnTo>
                <a:lnTo>
                  <a:pt x="8988988" y="254510"/>
                </a:lnTo>
                <a:lnTo>
                  <a:pt x="9033902" y="217474"/>
                </a:lnTo>
                <a:lnTo>
                  <a:pt x="9096430" y="159920"/>
                </a:lnTo>
                <a:cubicBezTo>
                  <a:pt x="9192914" y="80446"/>
                  <a:pt x="9321117" y="13939"/>
                  <a:pt x="9564304" y="11281"/>
                </a:cubicBezTo>
                <a:cubicBezTo>
                  <a:pt x="9881500" y="7732"/>
                  <a:pt x="10008379" y="121235"/>
                  <a:pt x="10128215" y="231193"/>
                </a:cubicBezTo>
                <a:cubicBezTo>
                  <a:pt x="10212801" y="309226"/>
                  <a:pt x="10290336" y="380166"/>
                  <a:pt x="10424269" y="380166"/>
                </a:cubicBezTo>
                <a:cubicBezTo>
                  <a:pt x="10593442" y="380166"/>
                  <a:pt x="10727367" y="284396"/>
                  <a:pt x="10847202" y="192174"/>
                </a:cubicBezTo>
                <a:cubicBezTo>
                  <a:pt x="10974082" y="96408"/>
                  <a:pt x="11100963" y="4187"/>
                  <a:pt x="11291279" y="638"/>
                </a:cubicBezTo>
                <a:cubicBezTo>
                  <a:pt x="11545039" y="-7341"/>
                  <a:pt x="11687779" y="60494"/>
                  <a:pt x="11808711" y="148780"/>
                </a:cubicBezTo>
                <a:lnTo>
                  <a:pt x="11911532" y="230577"/>
                </a:lnTo>
                <a:lnTo>
                  <a:pt x="11942396" y="254510"/>
                </a:lnTo>
                <a:lnTo>
                  <a:pt x="11944992" y="258029"/>
                </a:lnTo>
                <a:lnTo>
                  <a:pt x="11967973" y="277302"/>
                </a:lnTo>
                <a:cubicBezTo>
                  <a:pt x="12024364" y="325187"/>
                  <a:pt x="12101901" y="343809"/>
                  <a:pt x="12165341" y="350459"/>
                </a:cubicBezTo>
                <a:lnTo>
                  <a:pt x="12192000" y="352270"/>
                </a:lnTo>
                <a:lnTo>
                  <a:pt x="12192000" y="453983"/>
                </a:lnTo>
                <a:lnTo>
                  <a:pt x="12192000" y="907623"/>
                </a:lnTo>
                <a:lnTo>
                  <a:pt x="12192001" y="907623"/>
                </a:lnTo>
                <a:lnTo>
                  <a:pt x="12192001" y="3530337"/>
                </a:lnTo>
                <a:lnTo>
                  <a:pt x="12192000" y="3530337"/>
                </a:lnTo>
                <a:lnTo>
                  <a:pt x="12192000" y="3836211"/>
                </a:lnTo>
                <a:lnTo>
                  <a:pt x="12192000" y="3937924"/>
                </a:lnTo>
                <a:lnTo>
                  <a:pt x="12165341" y="3939735"/>
                </a:lnTo>
                <a:cubicBezTo>
                  <a:pt x="12101901" y="3946385"/>
                  <a:pt x="12024364" y="3965007"/>
                  <a:pt x="11967973" y="4012892"/>
                </a:cubicBezTo>
                <a:lnTo>
                  <a:pt x="11944992" y="4032165"/>
                </a:lnTo>
                <a:lnTo>
                  <a:pt x="11942396" y="4035684"/>
                </a:lnTo>
                <a:lnTo>
                  <a:pt x="11911532" y="4059617"/>
                </a:lnTo>
                <a:lnTo>
                  <a:pt x="11808711" y="4141414"/>
                </a:lnTo>
                <a:cubicBezTo>
                  <a:pt x="11687779" y="4229700"/>
                  <a:pt x="11545039" y="4297535"/>
                  <a:pt x="11291279" y="4289556"/>
                </a:cubicBezTo>
                <a:cubicBezTo>
                  <a:pt x="11100963" y="4286007"/>
                  <a:pt x="10974082" y="4193786"/>
                  <a:pt x="10847202" y="4098020"/>
                </a:cubicBezTo>
                <a:cubicBezTo>
                  <a:pt x="10727367" y="4005798"/>
                  <a:pt x="10593442" y="3910028"/>
                  <a:pt x="10424269" y="3910028"/>
                </a:cubicBezTo>
                <a:cubicBezTo>
                  <a:pt x="10290336" y="3910028"/>
                  <a:pt x="10212801" y="3980968"/>
                  <a:pt x="10128215" y="4059001"/>
                </a:cubicBezTo>
                <a:cubicBezTo>
                  <a:pt x="10008379" y="4168959"/>
                  <a:pt x="9881500" y="4282462"/>
                  <a:pt x="9564304" y="4278913"/>
                </a:cubicBezTo>
                <a:cubicBezTo>
                  <a:pt x="9321117" y="4276255"/>
                  <a:pt x="9192914" y="4209748"/>
                  <a:pt x="9096430" y="4130274"/>
                </a:cubicBezTo>
                <a:lnTo>
                  <a:pt x="9033902" y="4072720"/>
                </a:lnTo>
                <a:lnTo>
                  <a:pt x="8988988" y="4035684"/>
                </a:lnTo>
                <a:lnTo>
                  <a:pt x="8979560" y="4022089"/>
                </a:lnTo>
                <a:lnTo>
                  <a:pt x="8949396" y="3993660"/>
                </a:lnTo>
                <a:cubicBezTo>
                  <a:pt x="8890254" y="3941287"/>
                  <a:pt x="8824169" y="3899389"/>
                  <a:pt x="8718436" y="3899389"/>
                </a:cubicBezTo>
                <a:cubicBezTo>
                  <a:pt x="8598603" y="3895840"/>
                  <a:pt x="8514015" y="3970329"/>
                  <a:pt x="8429428" y="4048362"/>
                </a:cubicBezTo>
                <a:cubicBezTo>
                  <a:pt x="8288451" y="4172504"/>
                  <a:pt x="8140427" y="4310838"/>
                  <a:pt x="7752735" y="4282462"/>
                </a:cubicBezTo>
                <a:cubicBezTo>
                  <a:pt x="7386193" y="4257631"/>
                  <a:pt x="7287509" y="4144128"/>
                  <a:pt x="7195876" y="4041268"/>
                </a:cubicBezTo>
                <a:cubicBezTo>
                  <a:pt x="7139485" y="3977423"/>
                  <a:pt x="7090139" y="3917122"/>
                  <a:pt x="6956214" y="3910028"/>
                </a:cubicBezTo>
                <a:cubicBezTo>
                  <a:pt x="6829334" y="3899389"/>
                  <a:pt x="6758845" y="3970329"/>
                  <a:pt x="6674259" y="4044813"/>
                </a:cubicBezTo>
                <a:cubicBezTo>
                  <a:pt x="6644300" y="4072303"/>
                  <a:pt x="6613461" y="4100679"/>
                  <a:pt x="6578768" y="4127725"/>
                </a:cubicBezTo>
                <a:lnTo>
                  <a:pt x="6558854" y="4140304"/>
                </a:lnTo>
                <a:lnTo>
                  <a:pt x="6545012" y="4153662"/>
                </a:lnTo>
                <a:cubicBezTo>
                  <a:pt x="6465382" y="4220167"/>
                  <a:pt x="6353036" y="4272707"/>
                  <a:pt x="6109851" y="4275368"/>
                </a:cubicBezTo>
                <a:lnTo>
                  <a:pt x="6096002" y="4274853"/>
                </a:lnTo>
                <a:lnTo>
                  <a:pt x="6082152" y="4275368"/>
                </a:lnTo>
                <a:cubicBezTo>
                  <a:pt x="5838966" y="4272707"/>
                  <a:pt x="5726622" y="4220167"/>
                  <a:pt x="5646994" y="4153662"/>
                </a:cubicBezTo>
                <a:lnTo>
                  <a:pt x="5633152" y="4140303"/>
                </a:lnTo>
                <a:lnTo>
                  <a:pt x="5613237" y="4127725"/>
                </a:lnTo>
                <a:cubicBezTo>
                  <a:pt x="5578542" y="4100679"/>
                  <a:pt x="5547703" y="4072303"/>
                  <a:pt x="5517746" y="4044813"/>
                </a:cubicBezTo>
                <a:cubicBezTo>
                  <a:pt x="5433157" y="3970329"/>
                  <a:pt x="5362670" y="3899389"/>
                  <a:pt x="5235788" y="3910028"/>
                </a:cubicBezTo>
                <a:cubicBezTo>
                  <a:pt x="5101862" y="3917122"/>
                  <a:pt x="5052517" y="3977423"/>
                  <a:pt x="4996126" y="4041268"/>
                </a:cubicBezTo>
                <a:cubicBezTo>
                  <a:pt x="4904493" y="4144128"/>
                  <a:pt x="4805812" y="4257631"/>
                  <a:pt x="4439269" y="4282462"/>
                </a:cubicBezTo>
                <a:cubicBezTo>
                  <a:pt x="4051573" y="4310838"/>
                  <a:pt x="3903550" y="4172504"/>
                  <a:pt x="3762572" y="4048362"/>
                </a:cubicBezTo>
                <a:cubicBezTo>
                  <a:pt x="3677986" y="3970329"/>
                  <a:pt x="3593399" y="3895840"/>
                  <a:pt x="3473564" y="3899389"/>
                </a:cubicBezTo>
                <a:cubicBezTo>
                  <a:pt x="3367831" y="3899389"/>
                  <a:pt x="3301747" y="3941287"/>
                  <a:pt x="3242604" y="3993660"/>
                </a:cubicBezTo>
                <a:lnTo>
                  <a:pt x="3212441" y="4022089"/>
                </a:lnTo>
                <a:lnTo>
                  <a:pt x="3203012" y="4035684"/>
                </a:lnTo>
                <a:lnTo>
                  <a:pt x="3158099" y="4072720"/>
                </a:lnTo>
                <a:lnTo>
                  <a:pt x="3095570" y="4130274"/>
                </a:lnTo>
                <a:cubicBezTo>
                  <a:pt x="2999088" y="4209748"/>
                  <a:pt x="2870885" y="4276255"/>
                  <a:pt x="2627698" y="4278913"/>
                </a:cubicBezTo>
                <a:cubicBezTo>
                  <a:pt x="2310501" y="4282462"/>
                  <a:pt x="2183621" y="4168959"/>
                  <a:pt x="2063785" y="4059001"/>
                </a:cubicBezTo>
                <a:cubicBezTo>
                  <a:pt x="1979199" y="3980968"/>
                  <a:pt x="1901665" y="3910028"/>
                  <a:pt x="1767732" y="3910028"/>
                </a:cubicBezTo>
                <a:cubicBezTo>
                  <a:pt x="1598560" y="3910028"/>
                  <a:pt x="1464634" y="4005798"/>
                  <a:pt x="1344798" y="4098020"/>
                </a:cubicBezTo>
                <a:cubicBezTo>
                  <a:pt x="1217918" y="4193786"/>
                  <a:pt x="1091038" y="4286007"/>
                  <a:pt x="900721" y="4289556"/>
                </a:cubicBezTo>
                <a:cubicBezTo>
                  <a:pt x="646961" y="4297535"/>
                  <a:pt x="504221" y="4229700"/>
                  <a:pt x="383289" y="4141414"/>
                </a:cubicBezTo>
                <a:lnTo>
                  <a:pt x="280468" y="4059617"/>
                </a:lnTo>
                <a:lnTo>
                  <a:pt x="249604" y="4035684"/>
                </a:lnTo>
                <a:lnTo>
                  <a:pt x="247008" y="4032165"/>
                </a:lnTo>
                <a:lnTo>
                  <a:pt x="224027" y="4012892"/>
                </a:lnTo>
                <a:cubicBezTo>
                  <a:pt x="167637" y="3965007"/>
                  <a:pt x="90099" y="3946385"/>
                  <a:pt x="26659" y="3939735"/>
                </a:cubicBezTo>
                <a:lnTo>
                  <a:pt x="0" y="3937924"/>
                </a:lnTo>
                <a:lnTo>
                  <a:pt x="0" y="3836211"/>
                </a:lnTo>
                <a:lnTo>
                  <a:pt x="0" y="3184290"/>
                </a:lnTo>
                <a:lnTo>
                  <a:pt x="1" y="3184290"/>
                </a:lnTo>
                <a:lnTo>
                  <a:pt x="1" y="1105904"/>
                </a:lnTo>
                <a:lnTo>
                  <a:pt x="0" y="1105904"/>
                </a:lnTo>
                <a:lnTo>
                  <a:pt x="0" y="453983"/>
                </a:lnTo>
                <a:lnTo>
                  <a:pt x="0" y="352270"/>
                </a:lnTo>
                <a:lnTo>
                  <a:pt x="26659" y="350459"/>
                </a:lnTo>
                <a:cubicBezTo>
                  <a:pt x="90099" y="343809"/>
                  <a:pt x="167637" y="325187"/>
                  <a:pt x="224027" y="277302"/>
                </a:cubicBezTo>
                <a:lnTo>
                  <a:pt x="247008" y="258029"/>
                </a:lnTo>
                <a:lnTo>
                  <a:pt x="249604" y="254510"/>
                </a:lnTo>
                <a:lnTo>
                  <a:pt x="280468" y="230577"/>
                </a:lnTo>
                <a:lnTo>
                  <a:pt x="383289" y="148780"/>
                </a:lnTo>
                <a:cubicBezTo>
                  <a:pt x="504221" y="60494"/>
                  <a:pt x="646961" y="-7341"/>
                  <a:pt x="900721" y="638"/>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a:extLst>
              <a:ext uri="{FF2B5EF4-FFF2-40B4-BE49-F238E27FC236}">
                <a16:creationId xmlns:a16="http://schemas.microsoft.com/office/drawing/2014/main" id="{F9282C69-5F1B-4C14-8EB6-81C105355851}"/>
              </a:ext>
            </a:extLst>
          </p:cNvPr>
          <p:cNvGrpSpPr/>
          <p:nvPr userDrawn="1"/>
        </p:nvGrpSpPr>
        <p:grpSpPr>
          <a:xfrm>
            <a:off x="6910179" y="2394864"/>
            <a:ext cx="4745378" cy="2731668"/>
            <a:chOff x="5898415" y="1976415"/>
            <a:chExt cx="5654530" cy="3255020"/>
          </a:xfrm>
        </p:grpSpPr>
        <p:sp>
          <p:nvSpPr>
            <p:cNvPr id="3" name="Freeform 45">
              <a:extLst>
                <a:ext uri="{FF2B5EF4-FFF2-40B4-BE49-F238E27FC236}">
                  <a16:creationId xmlns:a16="http://schemas.microsoft.com/office/drawing/2014/main" id="{D6C49DB0-1422-432A-AAEB-EDC7C9AE1AE9}"/>
                </a:ext>
              </a:extLst>
            </p:cNvPr>
            <p:cNvSpPr>
              <a:spLocks/>
            </p:cNvSpPr>
            <p:nvPr/>
          </p:nvSpPr>
          <p:spPr bwMode="auto">
            <a:xfrm>
              <a:off x="5898415" y="5105745"/>
              <a:ext cx="2848207" cy="125690"/>
            </a:xfrm>
            <a:custGeom>
              <a:avLst/>
              <a:gdLst>
                <a:gd name="T0" fmla="*/ 0 w 885"/>
                <a:gd name="T1" fmla="*/ 16 h 39"/>
                <a:gd name="T2" fmla="*/ 78 w 885"/>
                <a:gd name="T3" fmla="*/ 39 h 39"/>
                <a:gd name="T4" fmla="*/ 885 w 885"/>
                <a:gd name="T5" fmla="*/ 39 h 39"/>
                <a:gd name="T6" fmla="*/ 885 w 885"/>
                <a:gd name="T7" fmla="*/ 0 h 39"/>
                <a:gd name="T8" fmla="*/ 0 w 885"/>
                <a:gd name="T9" fmla="*/ 0 h 39"/>
                <a:gd name="T10" fmla="*/ 0 w 885"/>
                <a:gd name="T11" fmla="*/ 16 h 39"/>
              </a:gdLst>
              <a:ahLst/>
              <a:cxnLst>
                <a:cxn ang="0">
                  <a:pos x="T0" y="T1"/>
                </a:cxn>
                <a:cxn ang="0">
                  <a:pos x="T2" y="T3"/>
                </a:cxn>
                <a:cxn ang="0">
                  <a:pos x="T4" y="T5"/>
                </a:cxn>
                <a:cxn ang="0">
                  <a:pos x="T6" y="T7"/>
                </a:cxn>
                <a:cxn ang="0">
                  <a:pos x="T8" y="T9"/>
                </a:cxn>
                <a:cxn ang="0">
                  <a:pos x="T10" y="T11"/>
                </a:cxn>
              </a:cxnLst>
              <a:rect l="0" t="0" r="r" b="b"/>
              <a:pathLst>
                <a:path w="885" h="39">
                  <a:moveTo>
                    <a:pt x="0" y="16"/>
                  </a:moveTo>
                  <a:cubicBezTo>
                    <a:pt x="0" y="23"/>
                    <a:pt x="30" y="39"/>
                    <a:pt x="78" y="39"/>
                  </a:cubicBezTo>
                  <a:cubicBezTo>
                    <a:pt x="126" y="39"/>
                    <a:pt x="885" y="39"/>
                    <a:pt x="885" y="39"/>
                  </a:cubicBezTo>
                  <a:cubicBezTo>
                    <a:pt x="885" y="0"/>
                    <a:pt x="885" y="0"/>
                    <a:pt x="885" y="0"/>
                  </a:cubicBezTo>
                  <a:cubicBezTo>
                    <a:pt x="0" y="0"/>
                    <a:pt x="0" y="0"/>
                    <a:pt x="0" y="0"/>
                  </a:cubicBezTo>
                  <a:lnTo>
                    <a:pt x="0" y="16"/>
                  </a:lnTo>
                  <a:close/>
                </a:path>
              </a:pathLst>
            </a:custGeom>
            <a:solidFill>
              <a:srgbClr val="B3B4B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4" name="Freeform 46">
              <a:extLst>
                <a:ext uri="{FF2B5EF4-FFF2-40B4-BE49-F238E27FC236}">
                  <a16:creationId xmlns:a16="http://schemas.microsoft.com/office/drawing/2014/main" id="{D7658A74-4D4C-449F-8EA6-B516CCE8C92A}"/>
                </a:ext>
              </a:extLst>
            </p:cNvPr>
            <p:cNvSpPr>
              <a:spLocks/>
            </p:cNvSpPr>
            <p:nvPr/>
          </p:nvSpPr>
          <p:spPr bwMode="auto">
            <a:xfrm>
              <a:off x="8704736" y="5105745"/>
              <a:ext cx="2848207" cy="125690"/>
            </a:xfrm>
            <a:custGeom>
              <a:avLst/>
              <a:gdLst>
                <a:gd name="T0" fmla="*/ 884 w 884"/>
                <a:gd name="T1" fmla="*/ 16 h 39"/>
                <a:gd name="T2" fmla="*/ 806 w 884"/>
                <a:gd name="T3" fmla="*/ 39 h 39"/>
                <a:gd name="T4" fmla="*/ 0 w 884"/>
                <a:gd name="T5" fmla="*/ 39 h 39"/>
                <a:gd name="T6" fmla="*/ 0 w 884"/>
                <a:gd name="T7" fmla="*/ 0 h 39"/>
                <a:gd name="T8" fmla="*/ 884 w 884"/>
                <a:gd name="T9" fmla="*/ 0 h 39"/>
                <a:gd name="T10" fmla="*/ 884 w 884"/>
                <a:gd name="T11" fmla="*/ 16 h 39"/>
              </a:gdLst>
              <a:ahLst/>
              <a:cxnLst>
                <a:cxn ang="0">
                  <a:pos x="T0" y="T1"/>
                </a:cxn>
                <a:cxn ang="0">
                  <a:pos x="T2" y="T3"/>
                </a:cxn>
                <a:cxn ang="0">
                  <a:pos x="T4" y="T5"/>
                </a:cxn>
                <a:cxn ang="0">
                  <a:pos x="T6" y="T7"/>
                </a:cxn>
                <a:cxn ang="0">
                  <a:pos x="T8" y="T9"/>
                </a:cxn>
                <a:cxn ang="0">
                  <a:pos x="T10" y="T11"/>
                </a:cxn>
              </a:cxnLst>
              <a:rect l="0" t="0" r="r" b="b"/>
              <a:pathLst>
                <a:path w="884" h="39">
                  <a:moveTo>
                    <a:pt x="884" y="16"/>
                  </a:moveTo>
                  <a:cubicBezTo>
                    <a:pt x="884" y="23"/>
                    <a:pt x="854" y="39"/>
                    <a:pt x="806" y="39"/>
                  </a:cubicBezTo>
                  <a:cubicBezTo>
                    <a:pt x="758" y="39"/>
                    <a:pt x="0" y="39"/>
                    <a:pt x="0" y="39"/>
                  </a:cubicBezTo>
                  <a:cubicBezTo>
                    <a:pt x="0" y="0"/>
                    <a:pt x="0" y="0"/>
                    <a:pt x="0" y="0"/>
                  </a:cubicBezTo>
                  <a:cubicBezTo>
                    <a:pt x="884" y="0"/>
                    <a:pt x="884" y="0"/>
                    <a:pt x="884" y="0"/>
                  </a:cubicBezTo>
                  <a:lnTo>
                    <a:pt x="884" y="16"/>
                  </a:lnTo>
                  <a:close/>
                </a:path>
              </a:pathLst>
            </a:custGeom>
            <a:solidFill>
              <a:srgbClr val="B3B4B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5" name="Freeform 47">
              <a:extLst>
                <a:ext uri="{FF2B5EF4-FFF2-40B4-BE49-F238E27FC236}">
                  <a16:creationId xmlns:a16="http://schemas.microsoft.com/office/drawing/2014/main" id="{4DEBE165-4A00-4937-9A40-6AEEB882566A}"/>
                </a:ext>
              </a:extLst>
            </p:cNvPr>
            <p:cNvSpPr>
              <a:spLocks/>
            </p:cNvSpPr>
            <p:nvPr/>
          </p:nvSpPr>
          <p:spPr bwMode="auto">
            <a:xfrm>
              <a:off x="6455812" y="1976415"/>
              <a:ext cx="4581618" cy="3138999"/>
            </a:xfrm>
            <a:custGeom>
              <a:avLst/>
              <a:gdLst>
                <a:gd name="T0" fmla="*/ 1378 w 1423"/>
                <a:gd name="T1" fmla="*/ 0 h 974"/>
                <a:gd name="T2" fmla="*/ 45 w 1423"/>
                <a:gd name="T3" fmla="*/ 0 h 974"/>
                <a:gd name="T4" fmla="*/ 0 w 1423"/>
                <a:gd name="T5" fmla="*/ 45 h 974"/>
                <a:gd name="T6" fmla="*/ 0 w 1423"/>
                <a:gd name="T7" fmla="*/ 218 h 974"/>
                <a:gd name="T8" fmla="*/ 0 w 1423"/>
                <a:gd name="T9" fmla="*/ 929 h 974"/>
                <a:gd name="T10" fmla="*/ 45 w 1423"/>
                <a:gd name="T11" fmla="*/ 974 h 974"/>
                <a:gd name="T12" fmla="*/ 1378 w 1423"/>
                <a:gd name="T13" fmla="*/ 974 h 974"/>
                <a:gd name="T14" fmla="*/ 1423 w 1423"/>
                <a:gd name="T15" fmla="*/ 929 h 974"/>
                <a:gd name="T16" fmla="*/ 1423 w 1423"/>
                <a:gd name="T17" fmla="*/ 45 h 974"/>
                <a:gd name="T18" fmla="*/ 1378 w 1423"/>
                <a:gd name="T19" fmla="*/ 0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3" h="974">
                  <a:moveTo>
                    <a:pt x="1378" y="0"/>
                  </a:moveTo>
                  <a:cubicBezTo>
                    <a:pt x="45" y="0"/>
                    <a:pt x="45" y="0"/>
                    <a:pt x="45" y="0"/>
                  </a:cubicBezTo>
                  <a:cubicBezTo>
                    <a:pt x="20" y="0"/>
                    <a:pt x="0" y="20"/>
                    <a:pt x="0" y="45"/>
                  </a:cubicBezTo>
                  <a:cubicBezTo>
                    <a:pt x="0" y="218"/>
                    <a:pt x="0" y="218"/>
                    <a:pt x="0" y="218"/>
                  </a:cubicBezTo>
                  <a:cubicBezTo>
                    <a:pt x="0" y="929"/>
                    <a:pt x="0" y="929"/>
                    <a:pt x="0" y="929"/>
                  </a:cubicBezTo>
                  <a:cubicBezTo>
                    <a:pt x="0" y="954"/>
                    <a:pt x="20" y="974"/>
                    <a:pt x="45" y="974"/>
                  </a:cubicBezTo>
                  <a:cubicBezTo>
                    <a:pt x="1378" y="974"/>
                    <a:pt x="1378" y="974"/>
                    <a:pt x="1378" y="974"/>
                  </a:cubicBezTo>
                  <a:cubicBezTo>
                    <a:pt x="1403" y="974"/>
                    <a:pt x="1423" y="954"/>
                    <a:pt x="1423" y="929"/>
                  </a:cubicBezTo>
                  <a:cubicBezTo>
                    <a:pt x="1423" y="45"/>
                    <a:pt x="1423" y="45"/>
                    <a:pt x="1423" y="45"/>
                  </a:cubicBezTo>
                  <a:cubicBezTo>
                    <a:pt x="1423" y="20"/>
                    <a:pt x="1403" y="0"/>
                    <a:pt x="1378" y="0"/>
                  </a:cubicBezTo>
                  <a:close/>
                </a:path>
              </a:pathLst>
            </a:custGeom>
            <a:solidFill>
              <a:srgbClr val="D2D3D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6" name="Freeform 48">
              <a:extLst>
                <a:ext uri="{FF2B5EF4-FFF2-40B4-BE49-F238E27FC236}">
                  <a16:creationId xmlns:a16="http://schemas.microsoft.com/office/drawing/2014/main" id="{78F7B474-60F7-4948-85A2-439F3BB53DAB}"/>
                </a:ext>
              </a:extLst>
            </p:cNvPr>
            <p:cNvSpPr>
              <a:spLocks/>
            </p:cNvSpPr>
            <p:nvPr/>
          </p:nvSpPr>
          <p:spPr bwMode="auto">
            <a:xfrm>
              <a:off x="6471923" y="1992528"/>
              <a:ext cx="4552622" cy="3106772"/>
            </a:xfrm>
            <a:custGeom>
              <a:avLst/>
              <a:gdLst>
                <a:gd name="T0" fmla="*/ 40 w 1414"/>
                <a:gd name="T1" fmla="*/ 964 h 964"/>
                <a:gd name="T2" fmla="*/ 0 w 1414"/>
                <a:gd name="T3" fmla="*/ 924 h 964"/>
                <a:gd name="T4" fmla="*/ 0 w 1414"/>
                <a:gd name="T5" fmla="*/ 40 h 964"/>
                <a:gd name="T6" fmla="*/ 40 w 1414"/>
                <a:gd name="T7" fmla="*/ 0 h 964"/>
                <a:gd name="T8" fmla="*/ 1373 w 1414"/>
                <a:gd name="T9" fmla="*/ 0 h 964"/>
                <a:gd name="T10" fmla="*/ 1414 w 1414"/>
                <a:gd name="T11" fmla="*/ 40 h 964"/>
                <a:gd name="T12" fmla="*/ 1414 w 1414"/>
                <a:gd name="T13" fmla="*/ 924 h 964"/>
                <a:gd name="T14" fmla="*/ 1373 w 1414"/>
                <a:gd name="T15" fmla="*/ 964 h 964"/>
                <a:gd name="T16" fmla="*/ 40 w 1414"/>
                <a:gd name="T17" fmla="*/ 964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4" h="964">
                  <a:moveTo>
                    <a:pt x="40" y="964"/>
                  </a:moveTo>
                  <a:cubicBezTo>
                    <a:pt x="18" y="964"/>
                    <a:pt x="0" y="946"/>
                    <a:pt x="0" y="924"/>
                  </a:cubicBezTo>
                  <a:cubicBezTo>
                    <a:pt x="0" y="40"/>
                    <a:pt x="0" y="40"/>
                    <a:pt x="0" y="40"/>
                  </a:cubicBezTo>
                  <a:cubicBezTo>
                    <a:pt x="0" y="18"/>
                    <a:pt x="18" y="0"/>
                    <a:pt x="40" y="0"/>
                  </a:cubicBezTo>
                  <a:cubicBezTo>
                    <a:pt x="1373" y="0"/>
                    <a:pt x="1373" y="0"/>
                    <a:pt x="1373" y="0"/>
                  </a:cubicBezTo>
                  <a:cubicBezTo>
                    <a:pt x="1396" y="0"/>
                    <a:pt x="1414" y="18"/>
                    <a:pt x="1414" y="40"/>
                  </a:cubicBezTo>
                  <a:cubicBezTo>
                    <a:pt x="1414" y="924"/>
                    <a:pt x="1414" y="924"/>
                    <a:pt x="1414" y="924"/>
                  </a:cubicBezTo>
                  <a:cubicBezTo>
                    <a:pt x="1414" y="946"/>
                    <a:pt x="1396" y="964"/>
                    <a:pt x="1373" y="964"/>
                  </a:cubicBezTo>
                  <a:lnTo>
                    <a:pt x="40" y="964"/>
                  </a:lnTo>
                  <a:close/>
                </a:path>
              </a:pathLst>
            </a:custGeom>
            <a:solidFill>
              <a:schemeClr val="bg1">
                <a:lumMod val="8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7" name="Rectangle 50">
              <a:extLst>
                <a:ext uri="{FF2B5EF4-FFF2-40B4-BE49-F238E27FC236}">
                  <a16:creationId xmlns:a16="http://schemas.microsoft.com/office/drawing/2014/main" id="{BD50C05D-2819-4782-8E1D-86278634B5C7}"/>
                </a:ext>
              </a:extLst>
            </p:cNvPr>
            <p:cNvSpPr>
              <a:spLocks noChangeArrowheads="1"/>
            </p:cNvSpPr>
            <p:nvPr/>
          </p:nvSpPr>
          <p:spPr bwMode="auto">
            <a:xfrm>
              <a:off x="5898415" y="5054180"/>
              <a:ext cx="5654530" cy="103129"/>
            </a:xfrm>
            <a:prstGeom prst="rect">
              <a:avLst/>
            </a:prstGeom>
            <a:solidFill>
              <a:schemeClr val="bg1">
                <a:lumMod val="95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8" name="Freeform 51">
              <a:extLst>
                <a:ext uri="{FF2B5EF4-FFF2-40B4-BE49-F238E27FC236}">
                  <a16:creationId xmlns:a16="http://schemas.microsoft.com/office/drawing/2014/main" id="{16B42710-FA64-4E46-A64B-98954E68863A}"/>
                </a:ext>
              </a:extLst>
            </p:cNvPr>
            <p:cNvSpPr>
              <a:spLocks/>
            </p:cNvSpPr>
            <p:nvPr/>
          </p:nvSpPr>
          <p:spPr bwMode="auto">
            <a:xfrm>
              <a:off x="8318101" y="5054180"/>
              <a:ext cx="811932" cy="58010"/>
            </a:xfrm>
            <a:custGeom>
              <a:avLst/>
              <a:gdLst>
                <a:gd name="T0" fmla="*/ 0 w 252"/>
                <a:gd name="T1" fmla="*/ 0 h 18"/>
                <a:gd name="T2" fmla="*/ 22 w 252"/>
                <a:gd name="T3" fmla="*/ 18 h 18"/>
                <a:gd name="T4" fmla="*/ 230 w 252"/>
                <a:gd name="T5" fmla="*/ 18 h 18"/>
                <a:gd name="T6" fmla="*/ 252 w 252"/>
                <a:gd name="T7" fmla="*/ 0 h 18"/>
                <a:gd name="T8" fmla="*/ 0 w 252"/>
                <a:gd name="T9" fmla="*/ 0 h 18"/>
              </a:gdLst>
              <a:ahLst/>
              <a:cxnLst>
                <a:cxn ang="0">
                  <a:pos x="T0" y="T1"/>
                </a:cxn>
                <a:cxn ang="0">
                  <a:pos x="T2" y="T3"/>
                </a:cxn>
                <a:cxn ang="0">
                  <a:pos x="T4" y="T5"/>
                </a:cxn>
                <a:cxn ang="0">
                  <a:pos x="T6" y="T7"/>
                </a:cxn>
                <a:cxn ang="0">
                  <a:pos x="T8" y="T9"/>
                </a:cxn>
              </a:cxnLst>
              <a:rect l="0" t="0" r="r" b="b"/>
              <a:pathLst>
                <a:path w="252" h="18">
                  <a:moveTo>
                    <a:pt x="0" y="0"/>
                  </a:moveTo>
                  <a:cubicBezTo>
                    <a:pt x="2" y="10"/>
                    <a:pt x="11" y="18"/>
                    <a:pt x="22" y="18"/>
                  </a:cubicBezTo>
                  <a:cubicBezTo>
                    <a:pt x="230" y="18"/>
                    <a:pt x="230" y="18"/>
                    <a:pt x="230" y="18"/>
                  </a:cubicBezTo>
                  <a:cubicBezTo>
                    <a:pt x="241" y="18"/>
                    <a:pt x="250" y="10"/>
                    <a:pt x="252" y="0"/>
                  </a:cubicBezTo>
                  <a:lnTo>
                    <a:pt x="0" y="0"/>
                  </a:lnTo>
                  <a:close/>
                </a:path>
              </a:pathLst>
            </a:custGeom>
            <a:solidFill>
              <a:srgbClr val="B3B4B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9" name="Rectangle 52">
              <a:extLst>
                <a:ext uri="{FF2B5EF4-FFF2-40B4-BE49-F238E27FC236}">
                  <a16:creationId xmlns:a16="http://schemas.microsoft.com/office/drawing/2014/main" id="{622091BD-F17A-4BA3-976E-BD249587886A}"/>
                </a:ext>
              </a:extLst>
            </p:cNvPr>
            <p:cNvSpPr>
              <a:spLocks noChangeArrowheads="1"/>
            </p:cNvSpPr>
            <p:nvPr/>
          </p:nvSpPr>
          <p:spPr bwMode="auto">
            <a:xfrm>
              <a:off x="6623354" y="2189119"/>
              <a:ext cx="4249758" cy="2684587"/>
            </a:xfrm>
            <a:prstGeom prst="rect">
              <a:avLst/>
            </a:prstGeom>
            <a:solidFill>
              <a:schemeClr val="bg1">
                <a:lumMod val="95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10" name="Oval 54">
              <a:extLst>
                <a:ext uri="{FF2B5EF4-FFF2-40B4-BE49-F238E27FC236}">
                  <a16:creationId xmlns:a16="http://schemas.microsoft.com/office/drawing/2014/main" id="{55458114-DB42-4C03-B3AA-2AA066668696}"/>
                </a:ext>
              </a:extLst>
            </p:cNvPr>
            <p:cNvSpPr>
              <a:spLocks noChangeArrowheads="1"/>
            </p:cNvSpPr>
            <p:nvPr/>
          </p:nvSpPr>
          <p:spPr bwMode="auto">
            <a:xfrm>
              <a:off x="8720847" y="2076321"/>
              <a:ext cx="48330" cy="48343"/>
            </a:xfrm>
            <a:prstGeom prst="ellipse">
              <a:avLst/>
            </a:prstGeom>
            <a:solidFill>
              <a:srgbClr val="2C2C2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11" name="Oval 55">
              <a:extLst>
                <a:ext uri="{FF2B5EF4-FFF2-40B4-BE49-F238E27FC236}">
                  <a16:creationId xmlns:a16="http://schemas.microsoft.com/office/drawing/2014/main" id="{A78E7335-39FA-459C-A149-C18E534D2795}"/>
                </a:ext>
              </a:extLst>
            </p:cNvPr>
            <p:cNvSpPr>
              <a:spLocks noChangeArrowheads="1"/>
            </p:cNvSpPr>
            <p:nvPr/>
          </p:nvSpPr>
          <p:spPr bwMode="auto">
            <a:xfrm>
              <a:off x="8720847" y="2073099"/>
              <a:ext cx="48330" cy="45119"/>
            </a:xfrm>
            <a:prstGeom prst="ellipse">
              <a:avLst/>
            </a:prstGeom>
            <a:solidFill>
              <a:srgbClr val="0A0A0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12" name="Oval 56">
              <a:extLst>
                <a:ext uri="{FF2B5EF4-FFF2-40B4-BE49-F238E27FC236}">
                  <a16:creationId xmlns:a16="http://schemas.microsoft.com/office/drawing/2014/main" id="{28B3F7BB-1842-4E1E-815B-6CFA2D36CA4C}"/>
                </a:ext>
              </a:extLst>
            </p:cNvPr>
            <p:cNvSpPr>
              <a:spLocks noChangeArrowheads="1"/>
            </p:cNvSpPr>
            <p:nvPr/>
          </p:nvSpPr>
          <p:spPr bwMode="auto">
            <a:xfrm>
              <a:off x="8730511" y="2079544"/>
              <a:ext cx="28999" cy="32228"/>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13" name="Oval 57">
              <a:extLst>
                <a:ext uri="{FF2B5EF4-FFF2-40B4-BE49-F238E27FC236}">
                  <a16:creationId xmlns:a16="http://schemas.microsoft.com/office/drawing/2014/main" id="{F7EDD224-D74C-4490-B617-D45A42447CB3}"/>
                </a:ext>
              </a:extLst>
            </p:cNvPr>
            <p:cNvSpPr>
              <a:spLocks noChangeArrowheads="1"/>
            </p:cNvSpPr>
            <p:nvPr/>
          </p:nvSpPr>
          <p:spPr bwMode="auto">
            <a:xfrm>
              <a:off x="8736955" y="2089212"/>
              <a:ext cx="16111" cy="16115"/>
            </a:xfrm>
            <a:prstGeom prst="ellipse">
              <a:avLst/>
            </a:prstGeom>
            <a:solidFill>
              <a:srgbClr val="2C99B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14" name="Freeform 58">
              <a:extLst>
                <a:ext uri="{FF2B5EF4-FFF2-40B4-BE49-F238E27FC236}">
                  <a16:creationId xmlns:a16="http://schemas.microsoft.com/office/drawing/2014/main" id="{E55F9968-AEF3-416A-9004-AD7E8D70EBE7}"/>
                </a:ext>
              </a:extLst>
            </p:cNvPr>
            <p:cNvSpPr>
              <a:spLocks/>
            </p:cNvSpPr>
            <p:nvPr/>
          </p:nvSpPr>
          <p:spPr bwMode="auto">
            <a:xfrm>
              <a:off x="8743399" y="2092436"/>
              <a:ext cx="3223" cy="6446"/>
            </a:xfrm>
            <a:custGeom>
              <a:avLst/>
              <a:gdLst>
                <a:gd name="T0" fmla="*/ 1 w 1"/>
                <a:gd name="T1" fmla="*/ 1 h 2"/>
                <a:gd name="T2" fmla="*/ 1 w 1"/>
                <a:gd name="T3" fmla="*/ 2 h 2"/>
                <a:gd name="T4" fmla="*/ 0 w 1"/>
                <a:gd name="T5" fmla="*/ 1 h 2"/>
                <a:gd name="T6" fmla="*/ 1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lnTo>
                    <a:pt x="1" y="2"/>
                  </a:lnTo>
                  <a:lnTo>
                    <a:pt x="0" y="1"/>
                  </a:lnTo>
                  <a:lnTo>
                    <a:pt x="1" y="0"/>
                  </a:lnTo>
                  <a:lnTo>
                    <a:pt x="1" y="1"/>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grpSp>
      <p:sp>
        <p:nvSpPr>
          <p:cNvPr id="15" name="Picture Placeholder 13">
            <a:extLst>
              <a:ext uri="{FF2B5EF4-FFF2-40B4-BE49-F238E27FC236}">
                <a16:creationId xmlns:a16="http://schemas.microsoft.com/office/drawing/2014/main" id="{95AF40C4-0F80-4B78-AD73-BB23C0942C3B}"/>
              </a:ext>
            </a:extLst>
          </p:cNvPr>
          <p:cNvSpPr>
            <a:spLocks noGrp="1"/>
          </p:cNvSpPr>
          <p:nvPr>
            <p:ph type="pic" sz="quarter" idx="21"/>
          </p:nvPr>
        </p:nvSpPr>
        <p:spPr>
          <a:xfrm>
            <a:off x="7499272" y="2556463"/>
            <a:ext cx="3596900" cy="2305694"/>
          </a:xfrm>
          <a:prstGeom prst="rect">
            <a:avLst/>
          </a:prstGeom>
          <a:pattFill prst="shingle">
            <a:fgClr>
              <a:srgbClr val="0070C0"/>
            </a:fgClr>
            <a:bgClr>
              <a:schemeClr val="bg1"/>
            </a:bgClr>
          </a:pattFill>
          <a:effectLst/>
        </p:spPr>
        <p:txBody>
          <a:bodyPr>
            <a:normAutofit/>
          </a:bodyPr>
          <a:lstStyle>
            <a:lvl1pPr marL="0" indent="0">
              <a:buNone/>
              <a:defRPr sz="1300" b="0" i="0" strike="noStrike">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endParaRPr lang="en-US" dirty="0"/>
          </a:p>
        </p:txBody>
      </p:sp>
      <p:grpSp>
        <p:nvGrpSpPr>
          <p:cNvPr id="16" name="Group 15">
            <a:extLst>
              <a:ext uri="{FF2B5EF4-FFF2-40B4-BE49-F238E27FC236}">
                <a16:creationId xmlns:a16="http://schemas.microsoft.com/office/drawing/2014/main" id="{9CF1EE24-6886-474B-8A9B-16202671AD2A}"/>
              </a:ext>
            </a:extLst>
          </p:cNvPr>
          <p:cNvGrpSpPr/>
          <p:nvPr userDrawn="1"/>
        </p:nvGrpSpPr>
        <p:grpSpPr>
          <a:xfrm>
            <a:off x="517878" y="2394864"/>
            <a:ext cx="4745378" cy="2731668"/>
            <a:chOff x="5898415" y="1976415"/>
            <a:chExt cx="5654530" cy="3255020"/>
          </a:xfrm>
        </p:grpSpPr>
        <p:sp>
          <p:nvSpPr>
            <p:cNvPr id="17" name="Freeform 45">
              <a:extLst>
                <a:ext uri="{FF2B5EF4-FFF2-40B4-BE49-F238E27FC236}">
                  <a16:creationId xmlns:a16="http://schemas.microsoft.com/office/drawing/2014/main" id="{FDB9EFD5-0F15-4B36-8BEB-70C45FF776A6}"/>
                </a:ext>
              </a:extLst>
            </p:cNvPr>
            <p:cNvSpPr>
              <a:spLocks/>
            </p:cNvSpPr>
            <p:nvPr/>
          </p:nvSpPr>
          <p:spPr bwMode="auto">
            <a:xfrm>
              <a:off x="5898415" y="5105745"/>
              <a:ext cx="2848207" cy="125690"/>
            </a:xfrm>
            <a:custGeom>
              <a:avLst/>
              <a:gdLst>
                <a:gd name="T0" fmla="*/ 0 w 885"/>
                <a:gd name="T1" fmla="*/ 16 h 39"/>
                <a:gd name="T2" fmla="*/ 78 w 885"/>
                <a:gd name="T3" fmla="*/ 39 h 39"/>
                <a:gd name="T4" fmla="*/ 885 w 885"/>
                <a:gd name="T5" fmla="*/ 39 h 39"/>
                <a:gd name="T6" fmla="*/ 885 w 885"/>
                <a:gd name="T7" fmla="*/ 0 h 39"/>
                <a:gd name="T8" fmla="*/ 0 w 885"/>
                <a:gd name="T9" fmla="*/ 0 h 39"/>
                <a:gd name="T10" fmla="*/ 0 w 885"/>
                <a:gd name="T11" fmla="*/ 16 h 39"/>
              </a:gdLst>
              <a:ahLst/>
              <a:cxnLst>
                <a:cxn ang="0">
                  <a:pos x="T0" y="T1"/>
                </a:cxn>
                <a:cxn ang="0">
                  <a:pos x="T2" y="T3"/>
                </a:cxn>
                <a:cxn ang="0">
                  <a:pos x="T4" y="T5"/>
                </a:cxn>
                <a:cxn ang="0">
                  <a:pos x="T6" y="T7"/>
                </a:cxn>
                <a:cxn ang="0">
                  <a:pos x="T8" y="T9"/>
                </a:cxn>
                <a:cxn ang="0">
                  <a:pos x="T10" y="T11"/>
                </a:cxn>
              </a:cxnLst>
              <a:rect l="0" t="0" r="r" b="b"/>
              <a:pathLst>
                <a:path w="885" h="39">
                  <a:moveTo>
                    <a:pt x="0" y="16"/>
                  </a:moveTo>
                  <a:cubicBezTo>
                    <a:pt x="0" y="23"/>
                    <a:pt x="30" y="39"/>
                    <a:pt x="78" y="39"/>
                  </a:cubicBezTo>
                  <a:cubicBezTo>
                    <a:pt x="126" y="39"/>
                    <a:pt x="885" y="39"/>
                    <a:pt x="885" y="39"/>
                  </a:cubicBezTo>
                  <a:cubicBezTo>
                    <a:pt x="885" y="0"/>
                    <a:pt x="885" y="0"/>
                    <a:pt x="885" y="0"/>
                  </a:cubicBezTo>
                  <a:cubicBezTo>
                    <a:pt x="0" y="0"/>
                    <a:pt x="0" y="0"/>
                    <a:pt x="0" y="0"/>
                  </a:cubicBezTo>
                  <a:lnTo>
                    <a:pt x="0" y="16"/>
                  </a:lnTo>
                  <a:close/>
                </a:path>
              </a:pathLst>
            </a:custGeom>
            <a:solidFill>
              <a:srgbClr val="B3B4B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18" name="Freeform 46">
              <a:extLst>
                <a:ext uri="{FF2B5EF4-FFF2-40B4-BE49-F238E27FC236}">
                  <a16:creationId xmlns:a16="http://schemas.microsoft.com/office/drawing/2014/main" id="{2CD83262-C47F-413D-8A1D-FA715238A450}"/>
                </a:ext>
              </a:extLst>
            </p:cNvPr>
            <p:cNvSpPr>
              <a:spLocks/>
            </p:cNvSpPr>
            <p:nvPr/>
          </p:nvSpPr>
          <p:spPr bwMode="auto">
            <a:xfrm>
              <a:off x="8704736" y="5105745"/>
              <a:ext cx="2848207" cy="125690"/>
            </a:xfrm>
            <a:custGeom>
              <a:avLst/>
              <a:gdLst>
                <a:gd name="T0" fmla="*/ 884 w 884"/>
                <a:gd name="T1" fmla="*/ 16 h 39"/>
                <a:gd name="T2" fmla="*/ 806 w 884"/>
                <a:gd name="T3" fmla="*/ 39 h 39"/>
                <a:gd name="T4" fmla="*/ 0 w 884"/>
                <a:gd name="T5" fmla="*/ 39 h 39"/>
                <a:gd name="T6" fmla="*/ 0 w 884"/>
                <a:gd name="T7" fmla="*/ 0 h 39"/>
                <a:gd name="T8" fmla="*/ 884 w 884"/>
                <a:gd name="T9" fmla="*/ 0 h 39"/>
                <a:gd name="T10" fmla="*/ 884 w 884"/>
                <a:gd name="T11" fmla="*/ 16 h 39"/>
              </a:gdLst>
              <a:ahLst/>
              <a:cxnLst>
                <a:cxn ang="0">
                  <a:pos x="T0" y="T1"/>
                </a:cxn>
                <a:cxn ang="0">
                  <a:pos x="T2" y="T3"/>
                </a:cxn>
                <a:cxn ang="0">
                  <a:pos x="T4" y="T5"/>
                </a:cxn>
                <a:cxn ang="0">
                  <a:pos x="T6" y="T7"/>
                </a:cxn>
                <a:cxn ang="0">
                  <a:pos x="T8" y="T9"/>
                </a:cxn>
                <a:cxn ang="0">
                  <a:pos x="T10" y="T11"/>
                </a:cxn>
              </a:cxnLst>
              <a:rect l="0" t="0" r="r" b="b"/>
              <a:pathLst>
                <a:path w="884" h="39">
                  <a:moveTo>
                    <a:pt x="884" y="16"/>
                  </a:moveTo>
                  <a:cubicBezTo>
                    <a:pt x="884" y="23"/>
                    <a:pt x="854" y="39"/>
                    <a:pt x="806" y="39"/>
                  </a:cubicBezTo>
                  <a:cubicBezTo>
                    <a:pt x="758" y="39"/>
                    <a:pt x="0" y="39"/>
                    <a:pt x="0" y="39"/>
                  </a:cubicBezTo>
                  <a:cubicBezTo>
                    <a:pt x="0" y="0"/>
                    <a:pt x="0" y="0"/>
                    <a:pt x="0" y="0"/>
                  </a:cubicBezTo>
                  <a:cubicBezTo>
                    <a:pt x="884" y="0"/>
                    <a:pt x="884" y="0"/>
                    <a:pt x="884" y="0"/>
                  </a:cubicBezTo>
                  <a:lnTo>
                    <a:pt x="884" y="16"/>
                  </a:lnTo>
                  <a:close/>
                </a:path>
              </a:pathLst>
            </a:custGeom>
            <a:solidFill>
              <a:srgbClr val="B3B4B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19" name="Freeform 47">
              <a:extLst>
                <a:ext uri="{FF2B5EF4-FFF2-40B4-BE49-F238E27FC236}">
                  <a16:creationId xmlns:a16="http://schemas.microsoft.com/office/drawing/2014/main" id="{EA3CECA4-120D-4BFB-8663-2BC8A480E0F0}"/>
                </a:ext>
              </a:extLst>
            </p:cNvPr>
            <p:cNvSpPr>
              <a:spLocks/>
            </p:cNvSpPr>
            <p:nvPr/>
          </p:nvSpPr>
          <p:spPr bwMode="auto">
            <a:xfrm>
              <a:off x="6455812" y="1976415"/>
              <a:ext cx="4581618" cy="3138999"/>
            </a:xfrm>
            <a:custGeom>
              <a:avLst/>
              <a:gdLst>
                <a:gd name="T0" fmla="*/ 1378 w 1423"/>
                <a:gd name="T1" fmla="*/ 0 h 974"/>
                <a:gd name="T2" fmla="*/ 45 w 1423"/>
                <a:gd name="T3" fmla="*/ 0 h 974"/>
                <a:gd name="T4" fmla="*/ 0 w 1423"/>
                <a:gd name="T5" fmla="*/ 45 h 974"/>
                <a:gd name="T6" fmla="*/ 0 w 1423"/>
                <a:gd name="T7" fmla="*/ 218 h 974"/>
                <a:gd name="T8" fmla="*/ 0 w 1423"/>
                <a:gd name="T9" fmla="*/ 929 h 974"/>
                <a:gd name="T10" fmla="*/ 45 w 1423"/>
                <a:gd name="T11" fmla="*/ 974 h 974"/>
                <a:gd name="T12" fmla="*/ 1378 w 1423"/>
                <a:gd name="T13" fmla="*/ 974 h 974"/>
                <a:gd name="T14" fmla="*/ 1423 w 1423"/>
                <a:gd name="T15" fmla="*/ 929 h 974"/>
                <a:gd name="T16" fmla="*/ 1423 w 1423"/>
                <a:gd name="T17" fmla="*/ 45 h 974"/>
                <a:gd name="T18" fmla="*/ 1378 w 1423"/>
                <a:gd name="T19" fmla="*/ 0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3" h="974">
                  <a:moveTo>
                    <a:pt x="1378" y="0"/>
                  </a:moveTo>
                  <a:cubicBezTo>
                    <a:pt x="45" y="0"/>
                    <a:pt x="45" y="0"/>
                    <a:pt x="45" y="0"/>
                  </a:cubicBezTo>
                  <a:cubicBezTo>
                    <a:pt x="20" y="0"/>
                    <a:pt x="0" y="20"/>
                    <a:pt x="0" y="45"/>
                  </a:cubicBezTo>
                  <a:cubicBezTo>
                    <a:pt x="0" y="218"/>
                    <a:pt x="0" y="218"/>
                    <a:pt x="0" y="218"/>
                  </a:cubicBezTo>
                  <a:cubicBezTo>
                    <a:pt x="0" y="929"/>
                    <a:pt x="0" y="929"/>
                    <a:pt x="0" y="929"/>
                  </a:cubicBezTo>
                  <a:cubicBezTo>
                    <a:pt x="0" y="954"/>
                    <a:pt x="20" y="974"/>
                    <a:pt x="45" y="974"/>
                  </a:cubicBezTo>
                  <a:cubicBezTo>
                    <a:pt x="1378" y="974"/>
                    <a:pt x="1378" y="974"/>
                    <a:pt x="1378" y="974"/>
                  </a:cubicBezTo>
                  <a:cubicBezTo>
                    <a:pt x="1403" y="974"/>
                    <a:pt x="1423" y="954"/>
                    <a:pt x="1423" y="929"/>
                  </a:cubicBezTo>
                  <a:cubicBezTo>
                    <a:pt x="1423" y="45"/>
                    <a:pt x="1423" y="45"/>
                    <a:pt x="1423" y="45"/>
                  </a:cubicBezTo>
                  <a:cubicBezTo>
                    <a:pt x="1423" y="20"/>
                    <a:pt x="1403" y="0"/>
                    <a:pt x="1378" y="0"/>
                  </a:cubicBezTo>
                  <a:close/>
                </a:path>
              </a:pathLst>
            </a:custGeom>
            <a:solidFill>
              <a:srgbClr val="D2D3D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0" name="Freeform 48">
              <a:extLst>
                <a:ext uri="{FF2B5EF4-FFF2-40B4-BE49-F238E27FC236}">
                  <a16:creationId xmlns:a16="http://schemas.microsoft.com/office/drawing/2014/main" id="{81F84709-BEF9-4DC9-9C20-FE219CAFB42D}"/>
                </a:ext>
              </a:extLst>
            </p:cNvPr>
            <p:cNvSpPr>
              <a:spLocks/>
            </p:cNvSpPr>
            <p:nvPr/>
          </p:nvSpPr>
          <p:spPr bwMode="auto">
            <a:xfrm>
              <a:off x="6471923" y="1992528"/>
              <a:ext cx="4552622" cy="3106772"/>
            </a:xfrm>
            <a:custGeom>
              <a:avLst/>
              <a:gdLst>
                <a:gd name="T0" fmla="*/ 40 w 1414"/>
                <a:gd name="T1" fmla="*/ 964 h 964"/>
                <a:gd name="T2" fmla="*/ 0 w 1414"/>
                <a:gd name="T3" fmla="*/ 924 h 964"/>
                <a:gd name="T4" fmla="*/ 0 w 1414"/>
                <a:gd name="T5" fmla="*/ 40 h 964"/>
                <a:gd name="T6" fmla="*/ 40 w 1414"/>
                <a:gd name="T7" fmla="*/ 0 h 964"/>
                <a:gd name="T8" fmla="*/ 1373 w 1414"/>
                <a:gd name="T9" fmla="*/ 0 h 964"/>
                <a:gd name="T10" fmla="*/ 1414 w 1414"/>
                <a:gd name="T11" fmla="*/ 40 h 964"/>
                <a:gd name="T12" fmla="*/ 1414 w 1414"/>
                <a:gd name="T13" fmla="*/ 924 h 964"/>
                <a:gd name="T14" fmla="*/ 1373 w 1414"/>
                <a:gd name="T15" fmla="*/ 964 h 964"/>
                <a:gd name="T16" fmla="*/ 40 w 1414"/>
                <a:gd name="T17" fmla="*/ 964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4" h="964">
                  <a:moveTo>
                    <a:pt x="40" y="964"/>
                  </a:moveTo>
                  <a:cubicBezTo>
                    <a:pt x="18" y="964"/>
                    <a:pt x="0" y="946"/>
                    <a:pt x="0" y="924"/>
                  </a:cubicBezTo>
                  <a:cubicBezTo>
                    <a:pt x="0" y="40"/>
                    <a:pt x="0" y="40"/>
                    <a:pt x="0" y="40"/>
                  </a:cubicBezTo>
                  <a:cubicBezTo>
                    <a:pt x="0" y="18"/>
                    <a:pt x="18" y="0"/>
                    <a:pt x="40" y="0"/>
                  </a:cubicBezTo>
                  <a:cubicBezTo>
                    <a:pt x="1373" y="0"/>
                    <a:pt x="1373" y="0"/>
                    <a:pt x="1373" y="0"/>
                  </a:cubicBezTo>
                  <a:cubicBezTo>
                    <a:pt x="1396" y="0"/>
                    <a:pt x="1414" y="18"/>
                    <a:pt x="1414" y="40"/>
                  </a:cubicBezTo>
                  <a:cubicBezTo>
                    <a:pt x="1414" y="924"/>
                    <a:pt x="1414" y="924"/>
                    <a:pt x="1414" y="924"/>
                  </a:cubicBezTo>
                  <a:cubicBezTo>
                    <a:pt x="1414" y="946"/>
                    <a:pt x="1396" y="964"/>
                    <a:pt x="1373" y="964"/>
                  </a:cubicBezTo>
                  <a:lnTo>
                    <a:pt x="40" y="964"/>
                  </a:lnTo>
                  <a:close/>
                </a:path>
              </a:pathLst>
            </a:custGeom>
            <a:solidFill>
              <a:schemeClr val="bg1">
                <a:lumMod val="8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1" name="Rectangle 50">
              <a:extLst>
                <a:ext uri="{FF2B5EF4-FFF2-40B4-BE49-F238E27FC236}">
                  <a16:creationId xmlns:a16="http://schemas.microsoft.com/office/drawing/2014/main" id="{35D3FF87-D6FA-425A-AC64-978ED35F4E22}"/>
                </a:ext>
              </a:extLst>
            </p:cNvPr>
            <p:cNvSpPr>
              <a:spLocks noChangeArrowheads="1"/>
            </p:cNvSpPr>
            <p:nvPr/>
          </p:nvSpPr>
          <p:spPr bwMode="auto">
            <a:xfrm>
              <a:off x="5898415" y="5054180"/>
              <a:ext cx="5654530" cy="103129"/>
            </a:xfrm>
            <a:prstGeom prst="rect">
              <a:avLst/>
            </a:prstGeom>
            <a:solidFill>
              <a:schemeClr val="bg1">
                <a:lumMod val="95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2" name="Freeform 51">
              <a:extLst>
                <a:ext uri="{FF2B5EF4-FFF2-40B4-BE49-F238E27FC236}">
                  <a16:creationId xmlns:a16="http://schemas.microsoft.com/office/drawing/2014/main" id="{B61CF24F-B651-4AA9-8BEB-DA1E47FB8095}"/>
                </a:ext>
              </a:extLst>
            </p:cNvPr>
            <p:cNvSpPr>
              <a:spLocks/>
            </p:cNvSpPr>
            <p:nvPr/>
          </p:nvSpPr>
          <p:spPr bwMode="auto">
            <a:xfrm>
              <a:off x="8318101" y="5054180"/>
              <a:ext cx="811932" cy="58010"/>
            </a:xfrm>
            <a:custGeom>
              <a:avLst/>
              <a:gdLst>
                <a:gd name="T0" fmla="*/ 0 w 252"/>
                <a:gd name="T1" fmla="*/ 0 h 18"/>
                <a:gd name="T2" fmla="*/ 22 w 252"/>
                <a:gd name="T3" fmla="*/ 18 h 18"/>
                <a:gd name="T4" fmla="*/ 230 w 252"/>
                <a:gd name="T5" fmla="*/ 18 h 18"/>
                <a:gd name="T6" fmla="*/ 252 w 252"/>
                <a:gd name="T7" fmla="*/ 0 h 18"/>
                <a:gd name="T8" fmla="*/ 0 w 252"/>
                <a:gd name="T9" fmla="*/ 0 h 18"/>
              </a:gdLst>
              <a:ahLst/>
              <a:cxnLst>
                <a:cxn ang="0">
                  <a:pos x="T0" y="T1"/>
                </a:cxn>
                <a:cxn ang="0">
                  <a:pos x="T2" y="T3"/>
                </a:cxn>
                <a:cxn ang="0">
                  <a:pos x="T4" y="T5"/>
                </a:cxn>
                <a:cxn ang="0">
                  <a:pos x="T6" y="T7"/>
                </a:cxn>
                <a:cxn ang="0">
                  <a:pos x="T8" y="T9"/>
                </a:cxn>
              </a:cxnLst>
              <a:rect l="0" t="0" r="r" b="b"/>
              <a:pathLst>
                <a:path w="252" h="18">
                  <a:moveTo>
                    <a:pt x="0" y="0"/>
                  </a:moveTo>
                  <a:cubicBezTo>
                    <a:pt x="2" y="10"/>
                    <a:pt x="11" y="18"/>
                    <a:pt x="22" y="18"/>
                  </a:cubicBezTo>
                  <a:cubicBezTo>
                    <a:pt x="230" y="18"/>
                    <a:pt x="230" y="18"/>
                    <a:pt x="230" y="18"/>
                  </a:cubicBezTo>
                  <a:cubicBezTo>
                    <a:pt x="241" y="18"/>
                    <a:pt x="250" y="10"/>
                    <a:pt x="252" y="0"/>
                  </a:cubicBezTo>
                  <a:lnTo>
                    <a:pt x="0" y="0"/>
                  </a:lnTo>
                  <a:close/>
                </a:path>
              </a:pathLst>
            </a:custGeom>
            <a:solidFill>
              <a:srgbClr val="B3B4B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3" name="Rectangle 52">
              <a:extLst>
                <a:ext uri="{FF2B5EF4-FFF2-40B4-BE49-F238E27FC236}">
                  <a16:creationId xmlns:a16="http://schemas.microsoft.com/office/drawing/2014/main" id="{5ACA9F22-E2FA-4DCC-8A47-D58A6C556EB0}"/>
                </a:ext>
              </a:extLst>
            </p:cNvPr>
            <p:cNvSpPr>
              <a:spLocks noChangeArrowheads="1"/>
            </p:cNvSpPr>
            <p:nvPr/>
          </p:nvSpPr>
          <p:spPr bwMode="auto">
            <a:xfrm>
              <a:off x="6623354" y="2189119"/>
              <a:ext cx="4249758" cy="2684587"/>
            </a:xfrm>
            <a:prstGeom prst="rect">
              <a:avLst/>
            </a:prstGeom>
            <a:solidFill>
              <a:schemeClr val="bg1">
                <a:lumMod val="95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4" name="Oval 54">
              <a:extLst>
                <a:ext uri="{FF2B5EF4-FFF2-40B4-BE49-F238E27FC236}">
                  <a16:creationId xmlns:a16="http://schemas.microsoft.com/office/drawing/2014/main" id="{E12D670C-2AE3-4E2D-8DD4-FD5FDC6B4313}"/>
                </a:ext>
              </a:extLst>
            </p:cNvPr>
            <p:cNvSpPr>
              <a:spLocks noChangeArrowheads="1"/>
            </p:cNvSpPr>
            <p:nvPr/>
          </p:nvSpPr>
          <p:spPr bwMode="auto">
            <a:xfrm>
              <a:off x="8720847" y="2076321"/>
              <a:ext cx="48330" cy="48343"/>
            </a:xfrm>
            <a:prstGeom prst="ellipse">
              <a:avLst/>
            </a:prstGeom>
            <a:solidFill>
              <a:srgbClr val="2C2C2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5" name="Oval 55">
              <a:extLst>
                <a:ext uri="{FF2B5EF4-FFF2-40B4-BE49-F238E27FC236}">
                  <a16:creationId xmlns:a16="http://schemas.microsoft.com/office/drawing/2014/main" id="{0657DE21-BA24-4E7E-84DD-EAA65745EF60}"/>
                </a:ext>
              </a:extLst>
            </p:cNvPr>
            <p:cNvSpPr>
              <a:spLocks noChangeArrowheads="1"/>
            </p:cNvSpPr>
            <p:nvPr/>
          </p:nvSpPr>
          <p:spPr bwMode="auto">
            <a:xfrm>
              <a:off x="8720847" y="2073099"/>
              <a:ext cx="48330" cy="45119"/>
            </a:xfrm>
            <a:prstGeom prst="ellipse">
              <a:avLst/>
            </a:prstGeom>
            <a:solidFill>
              <a:srgbClr val="0A0A0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6" name="Oval 56">
              <a:extLst>
                <a:ext uri="{FF2B5EF4-FFF2-40B4-BE49-F238E27FC236}">
                  <a16:creationId xmlns:a16="http://schemas.microsoft.com/office/drawing/2014/main" id="{9B1F4B9C-DFF5-4942-A423-E83DE8DC5F28}"/>
                </a:ext>
              </a:extLst>
            </p:cNvPr>
            <p:cNvSpPr>
              <a:spLocks noChangeArrowheads="1"/>
            </p:cNvSpPr>
            <p:nvPr/>
          </p:nvSpPr>
          <p:spPr bwMode="auto">
            <a:xfrm>
              <a:off x="8730511" y="2079544"/>
              <a:ext cx="28999" cy="32228"/>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7" name="Oval 57">
              <a:extLst>
                <a:ext uri="{FF2B5EF4-FFF2-40B4-BE49-F238E27FC236}">
                  <a16:creationId xmlns:a16="http://schemas.microsoft.com/office/drawing/2014/main" id="{A47DDB0E-ECF6-46BC-94A6-D7DA6E3C08E2}"/>
                </a:ext>
              </a:extLst>
            </p:cNvPr>
            <p:cNvSpPr>
              <a:spLocks noChangeArrowheads="1"/>
            </p:cNvSpPr>
            <p:nvPr/>
          </p:nvSpPr>
          <p:spPr bwMode="auto">
            <a:xfrm>
              <a:off x="8736955" y="2089212"/>
              <a:ext cx="16111" cy="16115"/>
            </a:xfrm>
            <a:prstGeom prst="ellipse">
              <a:avLst/>
            </a:prstGeom>
            <a:solidFill>
              <a:srgbClr val="2C99B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8" name="Freeform 58">
              <a:extLst>
                <a:ext uri="{FF2B5EF4-FFF2-40B4-BE49-F238E27FC236}">
                  <a16:creationId xmlns:a16="http://schemas.microsoft.com/office/drawing/2014/main" id="{FDEF6A0E-3EF8-4B1F-8161-BBF1BF0609BE}"/>
                </a:ext>
              </a:extLst>
            </p:cNvPr>
            <p:cNvSpPr>
              <a:spLocks/>
            </p:cNvSpPr>
            <p:nvPr/>
          </p:nvSpPr>
          <p:spPr bwMode="auto">
            <a:xfrm>
              <a:off x="8743399" y="2092436"/>
              <a:ext cx="3223" cy="6446"/>
            </a:xfrm>
            <a:custGeom>
              <a:avLst/>
              <a:gdLst>
                <a:gd name="T0" fmla="*/ 1 w 1"/>
                <a:gd name="T1" fmla="*/ 1 h 2"/>
                <a:gd name="T2" fmla="*/ 1 w 1"/>
                <a:gd name="T3" fmla="*/ 2 h 2"/>
                <a:gd name="T4" fmla="*/ 0 w 1"/>
                <a:gd name="T5" fmla="*/ 1 h 2"/>
                <a:gd name="T6" fmla="*/ 1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lnTo>
                    <a:pt x="1" y="2"/>
                  </a:lnTo>
                  <a:lnTo>
                    <a:pt x="0" y="1"/>
                  </a:lnTo>
                  <a:lnTo>
                    <a:pt x="1" y="0"/>
                  </a:lnTo>
                  <a:lnTo>
                    <a:pt x="1" y="1"/>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grpSp>
      <p:sp>
        <p:nvSpPr>
          <p:cNvPr id="29" name="Picture Placeholder 13">
            <a:extLst>
              <a:ext uri="{FF2B5EF4-FFF2-40B4-BE49-F238E27FC236}">
                <a16:creationId xmlns:a16="http://schemas.microsoft.com/office/drawing/2014/main" id="{D15C2005-CF68-4448-A315-CE1B4F86864D}"/>
              </a:ext>
            </a:extLst>
          </p:cNvPr>
          <p:cNvSpPr>
            <a:spLocks noGrp="1"/>
          </p:cNvSpPr>
          <p:nvPr>
            <p:ph type="pic" sz="quarter" idx="22"/>
          </p:nvPr>
        </p:nvSpPr>
        <p:spPr>
          <a:xfrm>
            <a:off x="1106971" y="2556463"/>
            <a:ext cx="3596900" cy="2305694"/>
          </a:xfrm>
          <a:prstGeom prst="rect">
            <a:avLst/>
          </a:prstGeom>
          <a:pattFill prst="shingle">
            <a:fgClr>
              <a:srgbClr val="0070C0"/>
            </a:fgClr>
            <a:bgClr>
              <a:schemeClr val="bg1"/>
            </a:bgClr>
          </a:pattFill>
          <a:effectLst/>
        </p:spPr>
        <p:txBody>
          <a:bodyPr>
            <a:normAutofit/>
          </a:bodyPr>
          <a:lstStyle>
            <a:lvl1pPr marL="0" indent="0">
              <a:buNone/>
              <a:defRPr sz="1300" b="0" i="0" strike="noStrike">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endParaRPr lang="en-US" dirty="0"/>
          </a:p>
        </p:txBody>
      </p:sp>
      <p:sp>
        <p:nvSpPr>
          <p:cNvPr id="30" name="Picture Placeholder 13">
            <a:extLst>
              <a:ext uri="{FF2B5EF4-FFF2-40B4-BE49-F238E27FC236}">
                <a16:creationId xmlns:a16="http://schemas.microsoft.com/office/drawing/2014/main" id="{9EE63A55-2450-4BEF-B94C-FDD689049626}"/>
              </a:ext>
            </a:extLst>
          </p:cNvPr>
          <p:cNvSpPr>
            <a:spLocks noGrp="1"/>
          </p:cNvSpPr>
          <p:nvPr>
            <p:ph type="pic" sz="quarter" idx="23"/>
          </p:nvPr>
        </p:nvSpPr>
        <p:spPr>
          <a:xfrm>
            <a:off x="3694328" y="2255389"/>
            <a:ext cx="4536256" cy="2907842"/>
          </a:xfrm>
          <a:prstGeom prst="rect">
            <a:avLst/>
          </a:prstGeom>
          <a:pattFill prst="shingle">
            <a:fgClr>
              <a:srgbClr val="0070C0"/>
            </a:fgClr>
            <a:bgClr>
              <a:schemeClr val="bg1"/>
            </a:bgClr>
          </a:pattFill>
          <a:effectLst/>
        </p:spPr>
        <p:txBody>
          <a:bodyPr>
            <a:normAutofit/>
          </a:bodyPr>
          <a:lstStyle>
            <a:lvl1pPr marL="0" indent="0">
              <a:buNone/>
              <a:defRPr sz="1300" b="0" i="0" strike="noStrike">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endParaRPr lang="en-US" dirty="0"/>
          </a:p>
        </p:txBody>
      </p:sp>
      <p:grpSp>
        <p:nvGrpSpPr>
          <p:cNvPr id="32" name="Graphic 38">
            <a:extLst>
              <a:ext uri="{FF2B5EF4-FFF2-40B4-BE49-F238E27FC236}">
                <a16:creationId xmlns:a16="http://schemas.microsoft.com/office/drawing/2014/main" id="{C4D43E0A-B4D4-400B-9C8D-05A598D8009D}"/>
              </a:ext>
            </a:extLst>
          </p:cNvPr>
          <p:cNvGrpSpPr/>
          <p:nvPr userDrawn="1"/>
        </p:nvGrpSpPr>
        <p:grpSpPr>
          <a:xfrm flipH="1">
            <a:off x="7377956" y="5587865"/>
            <a:ext cx="526233" cy="534913"/>
            <a:chOff x="3867783" y="1582991"/>
            <a:chExt cx="526233" cy="534913"/>
          </a:xfrm>
          <a:solidFill>
            <a:schemeClr val="accent4"/>
          </a:solidFill>
        </p:grpSpPr>
        <p:sp>
          <p:nvSpPr>
            <p:cNvPr id="33" name="Graphic 38">
              <a:extLst>
                <a:ext uri="{FF2B5EF4-FFF2-40B4-BE49-F238E27FC236}">
                  <a16:creationId xmlns:a16="http://schemas.microsoft.com/office/drawing/2014/main" id="{3ECF3694-CFCD-44EC-BA3B-E0923E7B7BA1}"/>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31601A48-B9BC-4C65-A222-E47D66C72354}"/>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C22E8E86-4298-4C67-887D-68945B686E62}"/>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C2629A28-AA68-4E89-8A19-10709BD36FAB}"/>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0186B3A6-D1D1-4C14-B585-24B03735DFEB}"/>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F0994B20-A2EF-43E5-AC5A-1A65D0BB0535}"/>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3B5DD8B9-D671-4A00-A760-BF79CBB38A62}"/>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5BD12F29-B5D3-4276-8A83-5E8614EC2030}"/>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2FE76B0E-98D0-42D7-B56F-7F43EFC7D561}"/>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42" name="Graphic 38">
            <a:extLst>
              <a:ext uri="{FF2B5EF4-FFF2-40B4-BE49-F238E27FC236}">
                <a16:creationId xmlns:a16="http://schemas.microsoft.com/office/drawing/2014/main" id="{CD81626C-ECD4-45BF-B46F-EA75EE982CA8}"/>
              </a:ext>
            </a:extLst>
          </p:cNvPr>
          <p:cNvGrpSpPr/>
          <p:nvPr userDrawn="1"/>
        </p:nvGrpSpPr>
        <p:grpSpPr>
          <a:xfrm flipH="1">
            <a:off x="411331" y="1623947"/>
            <a:ext cx="1407277" cy="780637"/>
            <a:chOff x="6495821" y="1090764"/>
            <a:chExt cx="1407277" cy="780637"/>
          </a:xfrm>
        </p:grpSpPr>
        <p:sp>
          <p:nvSpPr>
            <p:cNvPr id="43" name="Graphic 38">
              <a:extLst>
                <a:ext uri="{FF2B5EF4-FFF2-40B4-BE49-F238E27FC236}">
                  <a16:creationId xmlns:a16="http://schemas.microsoft.com/office/drawing/2014/main" id="{3472FB6C-8C38-4D61-B808-3BFB59FA16CA}"/>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D7932E7F-747C-4699-B5D0-87E22AEFAA3C}"/>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139214C2-2A36-4237-A17D-DFBB138C646E}"/>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2AE98B44-DF05-456C-8624-F38EF36F0782}"/>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DB20C1A2-A334-41B9-A5AB-DC566C0080F8}"/>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48" name="Graphic 38">
            <a:extLst>
              <a:ext uri="{FF2B5EF4-FFF2-40B4-BE49-F238E27FC236}">
                <a16:creationId xmlns:a16="http://schemas.microsoft.com/office/drawing/2014/main" id="{BA376FC8-BBEF-405A-8507-DAF22921DBE4}"/>
              </a:ext>
            </a:extLst>
          </p:cNvPr>
          <p:cNvSpPr/>
          <p:nvPr userDrawn="1"/>
        </p:nvSpPr>
        <p:spPr>
          <a:xfrm flipH="1">
            <a:off x="3229907" y="664966"/>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49" name="Graphic 38">
            <a:extLst>
              <a:ext uri="{FF2B5EF4-FFF2-40B4-BE49-F238E27FC236}">
                <a16:creationId xmlns:a16="http://schemas.microsoft.com/office/drawing/2014/main" id="{1A03830D-3C3F-4A18-8F71-4F3A5997C1FC}"/>
              </a:ext>
            </a:extLst>
          </p:cNvPr>
          <p:cNvGrpSpPr/>
          <p:nvPr userDrawn="1"/>
        </p:nvGrpSpPr>
        <p:grpSpPr>
          <a:xfrm flipH="1">
            <a:off x="11192824" y="2851431"/>
            <a:ext cx="641221" cy="534951"/>
            <a:chOff x="2853315" y="2121546"/>
            <a:chExt cx="641221" cy="534951"/>
          </a:xfrm>
          <a:solidFill>
            <a:schemeClr val="accent3"/>
          </a:solidFill>
        </p:grpSpPr>
        <p:sp>
          <p:nvSpPr>
            <p:cNvPr id="50" name="Graphic 38">
              <a:extLst>
                <a:ext uri="{FF2B5EF4-FFF2-40B4-BE49-F238E27FC236}">
                  <a16:creationId xmlns:a16="http://schemas.microsoft.com/office/drawing/2014/main" id="{AD33472A-91A5-424A-A9D4-7C2681F6BC42}"/>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A6B0AC8A-26D5-466B-B609-259F3314586A}"/>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BF3F9D09-D66F-483C-9E38-F0DC3E4A1238}"/>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0B4D918C-5026-4252-B253-8AE1EF18016D}"/>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54" name="Graphic 38">
              <a:extLst>
                <a:ext uri="{FF2B5EF4-FFF2-40B4-BE49-F238E27FC236}">
                  <a16:creationId xmlns:a16="http://schemas.microsoft.com/office/drawing/2014/main" id="{315CB929-9ACA-4F55-8D55-5976DE844466}"/>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55" name="Graphic 38">
              <a:extLst>
                <a:ext uri="{FF2B5EF4-FFF2-40B4-BE49-F238E27FC236}">
                  <a16:creationId xmlns:a16="http://schemas.microsoft.com/office/drawing/2014/main" id="{F2299091-E493-4452-ACF4-4DE70405719A}"/>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674E23F8-4780-4244-904E-47A63F17818B}"/>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51108E17-6A51-4DE3-8053-104BE8A2C2E0}"/>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72B7DA4A-B177-4DF5-840E-808676FD79C3}"/>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59" name="Graphic 38">
            <a:extLst>
              <a:ext uri="{FF2B5EF4-FFF2-40B4-BE49-F238E27FC236}">
                <a16:creationId xmlns:a16="http://schemas.microsoft.com/office/drawing/2014/main" id="{7BBDBDD2-02DC-43E0-AFAC-315A04D6A486}"/>
              </a:ext>
            </a:extLst>
          </p:cNvPr>
          <p:cNvSpPr/>
          <p:nvPr userDrawn="1"/>
        </p:nvSpPr>
        <p:spPr>
          <a:xfrm flipH="1">
            <a:off x="3424114" y="621762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CB3F3001-9FD5-4643-BEEE-53FB4E02B444}"/>
              </a:ext>
            </a:extLst>
          </p:cNvPr>
          <p:cNvSpPr/>
          <p:nvPr userDrawn="1"/>
        </p:nvSpPr>
        <p:spPr>
          <a:xfrm flipH="1">
            <a:off x="645431" y="27578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61" name="Graphic 38">
            <a:extLst>
              <a:ext uri="{FF2B5EF4-FFF2-40B4-BE49-F238E27FC236}">
                <a16:creationId xmlns:a16="http://schemas.microsoft.com/office/drawing/2014/main" id="{33C9C4C2-D34B-4BBD-A34F-E8A96DD108C4}"/>
              </a:ext>
            </a:extLst>
          </p:cNvPr>
          <p:cNvGrpSpPr/>
          <p:nvPr userDrawn="1"/>
        </p:nvGrpSpPr>
        <p:grpSpPr>
          <a:xfrm flipH="1">
            <a:off x="11546569" y="362429"/>
            <a:ext cx="336664" cy="336745"/>
            <a:chOff x="9342265" y="2571740"/>
            <a:chExt cx="336664" cy="336745"/>
          </a:xfrm>
        </p:grpSpPr>
        <p:sp>
          <p:nvSpPr>
            <p:cNvPr id="62" name="Graphic 38">
              <a:extLst>
                <a:ext uri="{FF2B5EF4-FFF2-40B4-BE49-F238E27FC236}">
                  <a16:creationId xmlns:a16="http://schemas.microsoft.com/office/drawing/2014/main" id="{75088990-1997-41AE-8366-D96EC9C1D3C9}"/>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63" name="Graphic 38">
              <a:extLst>
                <a:ext uri="{FF2B5EF4-FFF2-40B4-BE49-F238E27FC236}">
                  <a16:creationId xmlns:a16="http://schemas.microsoft.com/office/drawing/2014/main" id="{7EB94158-781B-482D-9FC6-1870908AD6C5}"/>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64" name="Graphic 38">
            <a:extLst>
              <a:ext uri="{FF2B5EF4-FFF2-40B4-BE49-F238E27FC236}">
                <a16:creationId xmlns:a16="http://schemas.microsoft.com/office/drawing/2014/main" id="{910D3574-FE31-4612-A336-4BE241FD3491}"/>
              </a:ext>
            </a:extLst>
          </p:cNvPr>
          <p:cNvSpPr/>
          <p:nvPr userDrawn="1"/>
        </p:nvSpPr>
        <p:spPr>
          <a:xfrm flipH="1">
            <a:off x="7070761" y="37257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65" name="Graphic 38">
            <a:extLst>
              <a:ext uri="{FF2B5EF4-FFF2-40B4-BE49-F238E27FC236}">
                <a16:creationId xmlns:a16="http://schemas.microsoft.com/office/drawing/2014/main" id="{719D9AD9-2272-42A8-A328-29F79A7E2B63}"/>
              </a:ext>
            </a:extLst>
          </p:cNvPr>
          <p:cNvGrpSpPr/>
          <p:nvPr userDrawn="1"/>
        </p:nvGrpSpPr>
        <p:grpSpPr>
          <a:xfrm flipH="1">
            <a:off x="376170" y="4163364"/>
            <a:ext cx="526233" cy="534913"/>
            <a:chOff x="3867783" y="1582991"/>
            <a:chExt cx="526233" cy="534913"/>
          </a:xfrm>
          <a:solidFill>
            <a:schemeClr val="accent4"/>
          </a:solidFill>
        </p:grpSpPr>
        <p:sp>
          <p:nvSpPr>
            <p:cNvPr id="66" name="Graphic 38">
              <a:extLst>
                <a:ext uri="{FF2B5EF4-FFF2-40B4-BE49-F238E27FC236}">
                  <a16:creationId xmlns:a16="http://schemas.microsoft.com/office/drawing/2014/main" id="{2D0A9639-2685-4E06-B99C-47A291908545}"/>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67" name="Graphic 38">
              <a:extLst>
                <a:ext uri="{FF2B5EF4-FFF2-40B4-BE49-F238E27FC236}">
                  <a16:creationId xmlns:a16="http://schemas.microsoft.com/office/drawing/2014/main" id="{558BB03D-D657-438A-8137-90E6EDEF4F29}"/>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68" name="Graphic 38">
              <a:extLst>
                <a:ext uri="{FF2B5EF4-FFF2-40B4-BE49-F238E27FC236}">
                  <a16:creationId xmlns:a16="http://schemas.microsoft.com/office/drawing/2014/main" id="{60D2473C-A75B-489C-A95A-86F66BA70D88}"/>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69" name="Graphic 38">
              <a:extLst>
                <a:ext uri="{FF2B5EF4-FFF2-40B4-BE49-F238E27FC236}">
                  <a16:creationId xmlns:a16="http://schemas.microsoft.com/office/drawing/2014/main" id="{033C7777-84E6-4D83-937E-675BFDC69AC8}"/>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70" name="Graphic 38">
              <a:extLst>
                <a:ext uri="{FF2B5EF4-FFF2-40B4-BE49-F238E27FC236}">
                  <a16:creationId xmlns:a16="http://schemas.microsoft.com/office/drawing/2014/main" id="{44CDBFAC-9DA7-49F2-A21D-69DC075F2A7D}"/>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71" name="Graphic 38">
              <a:extLst>
                <a:ext uri="{FF2B5EF4-FFF2-40B4-BE49-F238E27FC236}">
                  <a16:creationId xmlns:a16="http://schemas.microsoft.com/office/drawing/2014/main" id="{FDE5720F-D6DA-4034-81BD-15226DBAF7D1}"/>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72" name="Graphic 38">
              <a:extLst>
                <a:ext uri="{FF2B5EF4-FFF2-40B4-BE49-F238E27FC236}">
                  <a16:creationId xmlns:a16="http://schemas.microsoft.com/office/drawing/2014/main" id="{2D42CE79-86CB-4AE8-A672-311083C450E5}"/>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73" name="Graphic 38">
              <a:extLst>
                <a:ext uri="{FF2B5EF4-FFF2-40B4-BE49-F238E27FC236}">
                  <a16:creationId xmlns:a16="http://schemas.microsoft.com/office/drawing/2014/main" id="{50FC8902-316C-46D8-BF09-6E700E3C675F}"/>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74" name="Graphic 38">
              <a:extLst>
                <a:ext uri="{FF2B5EF4-FFF2-40B4-BE49-F238E27FC236}">
                  <a16:creationId xmlns:a16="http://schemas.microsoft.com/office/drawing/2014/main" id="{5F819129-3ED3-4C03-A6F9-CD072687E6BD}"/>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2985845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05" name="Freeform: Shape 404">
            <a:extLst>
              <a:ext uri="{FF2B5EF4-FFF2-40B4-BE49-F238E27FC236}">
                <a16:creationId xmlns:a16="http://schemas.microsoft.com/office/drawing/2014/main" id="{2D7D492F-E1ED-49AD-968D-9AFC6BA4D30E}"/>
              </a:ext>
            </a:extLst>
          </p:cNvPr>
          <p:cNvSpPr/>
          <p:nvPr userDrawn="1"/>
        </p:nvSpPr>
        <p:spPr>
          <a:xfrm rot="5400000">
            <a:off x="6344195" y="1010194"/>
            <a:ext cx="6858000" cy="4837611"/>
          </a:xfrm>
          <a:custGeom>
            <a:avLst/>
            <a:gdLst>
              <a:gd name="connsiteX0" fmla="*/ 0 w 12192000"/>
              <a:gd name="connsiteY0" fmla="*/ 0 h 3850012"/>
              <a:gd name="connsiteX1" fmla="*/ 12192000 w 12192000"/>
              <a:gd name="connsiteY1" fmla="*/ 0 h 3850012"/>
              <a:gd name="connsiteX2" fmla="*/ 12192000 w 12192000"/>
              <a:gd name="connsiteY2" fmla="*/ 3429000 h 3850012"/>
              <a:gd name="connsiteX3" fmla="*/ 9114503 w 12192000"/>
              <a:gd name="connsiteY3" fmla="*/ 3333136 h 3850012"/>
              <a:gd name="connsiteX4" fmla="*/ 6076336 w 12192000"/>
              <a:gd name="connsiteY4" fmla="*/ 3849329 h 3850012"/>
              <a:gd name="connsiteX5" fmla="*/ 2993923 w 12192000"/>
              <a:gd name="connsiteY5" fmla="*/ 3451123 h 3850012"/>
              <a:gd name="connsiteX6" fmla="*/ 0 w 12192000"/>
              <a:gd name="connsiteY6" fmla="*/ 3429000 h 385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850012">
                <a:moveTo>
                  <a:pt x="0" y="0"/>
                </a:moveTo>
                <a:lnTo>
                  <a:pt x="12192000" y="0"/>
                </a:lnTo>
                <a:lnTo>
                  <a:pt x="12192000" y="3429000"/>
                </a:lnTo>
                <a:cubicBezTo>
                  <a:pt x="11135852" y="4181168"/>
                  <a:pt x="10178026" y="3440061"/>
                  <a:pt x="9114503" y="3333136"/>
                </a:cubicBezTo>
                <a:cubicBezTo>
                  <a:pt x="8050980" y="3226211"/>
                  <a:pt x="7170175" y="3873910"/>
                  <a:pt x="6076336" y="3849329"/>
                </a:cubicBezTo>
                <a:cubicBezTo>
                  <a:pt x="4982497" y="3824748"/>
                  <a:pt x="4168877" y="3104535"/>
                  <a:pt x="2993923" y="3451123"/>
                </a:cubicBezTo>
                <a:cubicBezTo>
                  <a:pt x="1818969" y="3797711"/>
                  <a:pt x="1042219" y="4114800"/>
                  <a:pt x="0" y="342900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406" name="Picture Placeholder 405">
            <a:extLst>
              <a:ext uri="{FF2B5EF4-FFF2-40B4-BE49-F238E27FC236}">
                <a16:creationId xmlns:a16="http://schemas.microsoft.com/office/drawing/2014/main" id="{AAB79F0D-1A6B-445E-BAB2-667737FB4FF2}"/>
              </a:ext>
            </a:extLst>
          </p:cNvPr>
          <p:cNvSpPr>
            <a:spLocks noGrp="1"/>
          </p:cNvSpPr>
          <p:nvPr>
            <p:ph type="pic" sz="quarter" idx="14"/>
          </p:nvPr>
        </p:nvSpPr>
        <p:spPr>
          <a:xfrm>
            <a:off x="9054737" y="235130"/>
            <a:ext cx="2886891" cy="2886891"/>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407" name="Picture Placeholder 406">
            <a:extLst>
              <a:ext uri="{FF2B5EF4-FFF2-40B4-BE49-F238E27FC236}">
                <a16:creationId xmlns:a16="http://schemas.microsoft.com/office/drawing/2014/main" id="{F9F80CD7-0CC9-4477-A85B-139914FDEEC0}"/>
              </a:ext>
            </a:extLst>
          </p:cNvPr>
          <p:cNvSpPr>
            <a:spLocks noGrp="1"/>
          </p:cNvSpPr>
          <p:nvPr>
            <p:ph type="pic" sz="quarter" idx="15"/>
          </p:nvPr>
        </p:nvSpPr>
        <p:spPr>
          <a:xfrm>
            <a:off x="6368142" y="130628"/>
            <a:ext cx="1972494" cy="1972494"/>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408" name="Picture Placeholder 407">
            <a:extLst>
              <a:ext uri="{FF2B5EF4-FFF2-40B4-BE49-F238E27FC236}">
                <a16:creationId xmlns:a16="http://schemas.microsoft.com/office/drawing/2014/main" id="{7E9DC1D6-2321-484D-8F41-619C6DDE08D3}"/>
              </a:ext>
            </a:extLst>
          </p:cNvPr>
          <p:cNvSpPr>
            <a:spLocks noGrp="1"/>
          </p:cNvSpPr>
          <p:nvPr>
            <p:ph type="pic" sz="quarter" idx="16"/>
          </p:nvPr>
        </p:nvSpPr>
        <p:spPr>
          <a:xfrm>
            <a:off x="6714309" y="3122020"/>
            <a:ext cx="2090055" cy="2090055"/>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409" name="Picture Placeholder 408">
            <a:extLst>
              <a:ext uri="{FF2B5EF4-FFF2-40B4-BE49-F238E27FC236}">
                <a16:creationId xmlns:a16="http://schemas.microsoft.com/office/drawing/2014/main" id="{F4B2F634-0736-42D3-BD48-80E4772DF2CF}"/>
              </a:ext>
            </a:extLst>
          </p:cNvPr>
          <p:cNvSpPr>
            <a:spLocks noGrp="1"/>
          </p:cNvSpPr>
          <p:nvPr>
            <p:ph type="pic" sz="quarter" idx="17"/>
          </p:nvPr>
        </p:nvSpPr>
        <p:spPr>
          <a:xfrm>
            <a:off x="9235442" y="3912322"/>
            <a:ext cx="2599506" cy="2599506"/>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443" name="Graphic 38">
            <a:extLst>
              <a:ext uri="{FF2B5EF4-FFF2-40B4-BE49-F238E27FC236}">
                <a16:creationId xmlns:a16="http://schemas.microsoft.com/office/drawing/2014/main" id="{0662650F-9A1B-4CFA-A25B-5509492D4A54}"/>
              </a:ext>
            </a:extLst>
          </p:cNvPr>
          <p:cNvSpPr/>
          <p:nvPr userDrawn="1"/>
        </p:nvSpPr>
        <p:spPr>
          <a:xfrm>
            <a:off x="11662728" y="27578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12566265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3" name="Freeform 52">
            <a:extLst>
              <a:ext uri="{FF2B5EF4-FFF2-40B4-BE49-F238E27FC236}">
                <a16:creationId xmlns:a16="http://schemas.microsoft.com/office/drawing/2014/main" id="{12AAE2E6-C56C-4D6F-8E41-587A69354DE7}"/>
              </a:ext>
            </a:extLst>
          </p:cNvPr>
          <p:cNvSpPr/>
          <p:nvPr userDrawn="1"/>
        </p:nvSpPr>
        <p:spPr>
          <a:xfrm flipH="1" flipV="1">
            <a:off x="5486400" y="0"/>
            <a:ext cx="6705600" cy="6858000"/>
          </a:xfrm>
          <a:custGeom>
            <a:avLst/>
            <a:gdLst>
              <a:gd name="connsiteX0" fmla="*/ 0 w 6705600"/>
              <a:gd name="connsiteY0" fmla="*/ 0 h 6858000"/>
              <a:gd name="connsiteX1" fmla="*/ 6705600 w 6705600"/>
              <a:gd name="connsiteY1" fmla="*/ 0 h 6858000"/>
              <a:gd name="connsiteX2" fmla="*/ 6652195 w 6705600"/>
              <a:gd name="connsiteY2" fmla="*/ 64901 h 6858000"/>
              <a:gd name="connsiteX3" fmla="*/ 6577681 w 6705600"/>
              <a:gd name="connsiteY3" fmla="*/ 133350 h 6858000"/>
              <a:gd name="connsiteX4" fmla="*/ 4247713 w 6705600"/>
              <a:gd name="connsiteY4" fmla="*/ 1238250 h 6858000"/>
              <a:gd name="connsiteX5" fmla="*/ 4032638 w 6705600"/>
              <a:gd name="connsiteY5" fmla="*/ 3333750 h 6858000"/>
              <a:gd name="connsiteX6" fmla="*/ 2067832 w 6705600"/>
              <a:gd name="connsiteY6" fmla="*/ 4863193 h 6858000"/>
              <a:gd name="connsiteX7" fmla="*/ 1231544 w 6705600"/>
              <a:gd name="connsiteY7" fmla="*/ 6804938 h 6858000"/>
              <a:gd name="connsiteX8" fmla="*/ 1206616 w 6705600"/>
              <a:gd name="connsiteY8" fmla="*/ 6858000 h 6858000"/>
              <a:gd name="connsiteX9" fmla="*/ 0 w 67056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5600" h="6858000">
                <a:moveTo>
                  <a:pt x="0" y="0"/>
                </a:moveTo>
                <a:lnTo>
                  <a:pt x="6705600" y="0"/>
                </a:lnTo>
                <a:lnTo>
                  <a:pt x="6652195" y="64901"/>
                </a:lnTo>
                <a:cubicBezTo>
                  <a:pt x="6630225" y="88082"/>
                  <a:pt x="6605499" y="110927"/>
                  <a:pt x="6577681" y="133350"/>
                </a:cubicBezTo>
                <a:cubicBezTo>
                  <a:pt x="6132597" y="492125"/>
                  <a:pt x="4671886" y="704850"/>
                  <a:pt x="4247713" y="1238250"/>
                </a:cubicBezTo>
                <a:cubicBezTo>
                  <a:pt x="3823539" y="1771650"/>
                  <a:pt x="4395952" y="2729593"/>
                  <a:pt x="4032638" y="3333750"/>
                </a:cubicBezTo>
                <a:cubicBezTo>
                  <a:pt x="3669325" y="3937907"/>
                  <a:pt x="2565358" y="4229369"/>
                  <a:pt x="2067832" y="4863193"/>
                </a:cubicBezTo>
                <a:cubicBezTo>
                  <a:pt x="1663592" y="5378175"/>
                  <a:pt x="1478265" y="6243824"/>
                  <a:pt x="1231544" y="6804938"/>
                </a:cubicBezTo>
                <a:lnTo>
                  <a:pt x="1206616" y="6858000"/>
                </a:lnTo>
                <a:lnTo>
                  <a:pt x="0" y="68580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solidFill>
                <a:schemeClr val="bg1"/>
              </a:solidFill>
            </a:endParaRPr>
          </a:p>
        </p:txBody>
      </p:sp>
      <p:pic>
        <p:nvPicPr>
          <p:cNvPr id="4" name="pasted-image.tiff">
            <a:extLst>
              <a:ext uri="{FF2B5EF4-FFF2-40B4-BE49-F238E27FC236}">
                <a16:creationId xmlns:a16="http://schemas.microsoft.com/office/drawing/2014/main" id="{854C3CB0-7051-412D-ABD0-CDD40AB2F210}"/>
              </a:ext>
            </a:extLst>
          </p:cNvPr>
          <p:cNvPicPr>
            <a:picLocks noChangeAspect="1"/>
          </p:cNvPicPr>
          <p:nvPr userDrawn="1"/>
        </p:nvPicPr>
        <p:blipFill>
          <a:blip r:embed="rId2"/>
          <a:stretch>
            <a:fillRect/>
          </a:stretch>
        </p:blipFill>
        <p:spPr>
          <a:xfrm rot="20523264">
            <a:off x="416819" y="859199"/>
            <a:ext cx="4644018" cy="2537740"/>
          </a:xfrm>
          <a:prstGeom prst="rect">
            <a:avLst/>
          </a:prstGeom>
          <a:ln w="12700">
            <a:miter lim="400000"/>
          </a:ln>
          <a:effectLst>
            <a:outerShdw blurRad="12700" sx="101000" sy="101000" algn="ctr" rotWithShape="0">
              <a:prstClr val="black">
                <a:alpha val="17000"/>
              </a:prstClr>
            </a:outerShdw>
          </a:effectLst>
        </p:spPr>
      </p:pic>
      <p:sp>
        <p:nvSpPr>
          <p:cNvPr id="5" name="Picture Placeholder 1">
            <a:extLst>
              <a:ext uri="{FF2B5EF4-FFF2-40B4-BE49-F238E27FC236}">
                <a16:creationId xmlns:a16="http://schemas.microsoft.com/office/drawing/2014/main" id="{A6080D20-411C-4808-843F-7984C0A3F1EA}"/>
              </a:ext>
            </a:extLst>
          </p:cNvPr>
          <p:cNvSpPr>
            <a:spLocks noGrp="1"/>
          </p:cNvSpPr>
          <p:nvPr>
            <p:ph type="pic" sz="quarter" idx="11"/>
          </p:nvPr>
        </p:nvSpPr>
        <p:spPr>
          <a:xfrm rot="20523264">
            <a:off x="1058482" y="987331"/>
            <a:ext cx="3360692" cy="2115182"/>
          </a:xfrm>
          <a:custGeom>
            <a:avLst/>
            <a:gdLst>
              <a:gd name="connsiteX0" fmla="*/ 0 w 5619750"/>
              <a:gd name="connsiteY0" fmla="*/ 0 h 3467159"/>
              <a:gd name="connsiteX1" fmla="*/ 5619750 w 5619750"/>
              <a:gd name="connsiteY1" fmla="*/ 0 h 3467159"/>
              <a:gd name="connsiteX2" fmla="*/ 5619750 w 5619750"/>
              <a:gd name="connsiteY2" fmla="*/ 3467159 h 3467159"/>
              <a:gd name="connsiteX3" fmla="*/ 0 w 5619750"/>
              <a:gd name="connsiteY3" fmla="*/ 3467159 h 3467159"/>
            </a:gdLst>
            <a:ahLst/>
            <a:cxnLst>
              <a:cxn ang="0">
                <a:pos x="connsiteX0" y="connsiteY0"/>
              </a:cxn>
              <a:cxn ang="0">
                <a:pos x="connsiteX1" y="connsiteY1"/>
              </a:cxn>
              <a:cxn ang="0">
                <a:pos x="connsiteX2" y="connsiteY2"/>
              </a:cxn>
              <a:cxn ang="0">
                <a:pos x="connsiteX3" y="connsiteY3"/>
              </a:cxn>
            </a:cxnLst>
            <a:rect l="l" t="t" r="r" b="b"/>
            <a:pathLst>
              <a:path w="5619750" h="3467159">
                <a:moveTo>
                  <a:pt x="0" y="0"/>
                </a:moveTo>
                <a:lnTo>
                  <a:pt x="5619750" y="0"/>
                </a:lnTo>
                <a:lnTo>
                  <a:pt x="5619750" y="3467159"/>
                </a:lnTo>
                <a:lnTo>
                  <a:pt x="0" y="3467159"/>
                </a:lnTo>
                <a:close/>
              </a:path>
            </a:pathLst>
          </a:custGeom>
          <a:pattFill prst="dashUpDiag">
            <a:fgClr>
              <a:schemeClr val="accent1"/>
            </a:fgClr>
            <a:bgClr>
              <a:schemeClr val="bg1"/>
            </a:bgClr>
          </a:pattFill>
        </p:spPr>
        <p:txBody>
          <a:bodyPr wrap="square">
            <a:noAutofit/>
          </a:bodyPr>
          <a:lstStyle>
            <a:lvl1pPr>
              <a:defRPr>
                <a:latin typeface="Arial" panose="020B0604020202020204" pitchFamily="34" charset="0"/>
                <a:cs typeface="Arial" panose="020B0604020202020204" pitchFamily="34" charset="0"/>
              </a:defRPr>
            </a:lvl1pPr>
          </a:lstStyle>
          <a:p>
            <a:endParaRPr lang="id-ID"/>
          </a:p>
        </p:txBody>
      </p:sp>
      <p:pic>
        <p:nvPicPr>
          <p:cNvPr id="6" name="pasted-image.tiff">
            <a:extLst>
              <a:ext uri="{FF2B5EF4-FFF2-40B4-BE49-F238E27FC236}">
                <a16:creationId xmlns:a16="http://schemas.microsoft.com/office/drawing/2014/main" id="{40209E24-7376-4095-8D5C-BB899A2D4A3B}"/>
              </a:ext>
            </a:extLst>
          </p:cNvPr>
          <p:cNvPicPr>
            <a:picLocks noChangeAspect="1"/>
          </p:cNvPicPr>
          <p:nvPr userDrawn="1"/>
        </p:nvPicPr>
        <p:blipFill>
          <a:blip r:embed="rId2"/>
          <a:stretch>
            <a:fillRect/>
          </a:stretch>
        </p:blipFill>
        <p:spPr>
          <a:xfrm rot="900000">
            <a:off x="7036119" y="2750970"/>
            <a:ext cx="4644018" cy="2537740"/>
          </a:xfrm>
          <a:prstGeom prst="rect">
            <a:avLst/>
          </a:prstGeom>
          <a:ln w="12700">
            <a:miter lim="400000"/>
          </a:ln>
          <a:effectLst>
            <a:outerShdw blurRad="12700" sx="101000" sy="101000" algn="ctr" rotWithShape="0">
              <a:prstClr val="black">
                <a:alpha val="17000"/>
              </a:prstClr>
            </a:outerShdw>
          </a:effectLst>
        </p:spPr>
      </p:pic>
      <p:sp>
        <p:nvSpPr>
          <p:cNvPr id="7" name="Picture Placeholder 1">
            <a:extLst>
              <a:ext uri="{FF2B5EF4-FFF2-40B4-BE49-F238E27FC236}">
                <a16:creationId xmlns:a16="http://schemas.microsoft.com/office/drawing/2014/main" id="{5BD1362E-C772-4D89-B847-ADF3C51B6F61}"/>
              </a:ext>
            </a:extLst>
          </p:cNvPr>
          <p:cNvSpPr>
            <a:spLocks noGrp="1"/>
          </p:cNvSpPr>
          <p:nvPr>
            <p:ph type="pic" sz="quarter" idx="12"/>
          </p:nvPr>
        </p:nvSpPr>
        <p:spPr>
          <a:xfrm rot="900000">
            <a:off x="7677782" y="2879102"/>
            <a:ext cx="3360692" cy="2115182"/>
          </a:xfrm>
          <a:custGeom>
            <a:avLst/>
            <a:gdLst>
              <a:gd name="connsiteX0" fmla="*/ 0 w 5619750"/>
              <a:gd name="connsiteY0" fmla="*/ 0 h 3467159"/>
              <a:gd name="connsiteX1" fmla="*/ 5619750 w 5619750"/>
              <a:gd name="connsiteY1" fmla="*/ 0 h 3467159"/>
              <a:gd name="connsiteX2" fmla="*/ 5619750 w 5619750"/>
              <a:gd name="connsiteY2" fmla="*/ 3467159 h 3467159"/>
              <a:gd name="connsiteX3" fmla="*/ 0 w 5619750"/>
              <a:gd name="connsiteY3" fmla="*/ 3467159 h 3467159"/>
            </a:gdLst>
            <a:ahLst/>
            <a:cxnLst>
              <a:cxn ang="0">
                <a:pos x="connsiteX0" y="connsiteY0"/>
              </a:cxn>
              <a:cxn ang="0">
                <a:pos x="connsiteX1" y="connsiteY1"/>
              </a:cxn>
              <a:cxn ang="0">
                <a:pos x="connsiteX2" y="connsiteY2"/>
              </a:cxn>
              <a:cxn ang="0">
                <a:pos x="connsiteX3" y="connsiteY3"/>
              </a:cxn>
            </a:cxnLst>
            <a:rect l="l" t="t" r="r" b="b"/>
            <a:pathLst>
              <a:path w="5619750" h="3467159">
                <a:moveTo>
                  <a:pt x="0" y="0"/>
                </a:moveTo>
                <a:lnTo>
                  <a:pt x="5619750" y="0"/>
                </a:lnTo>
                <a:lnTo>
                  <a:pt x="5619750" y="3467159"/>
                </a:lnTo>
                <a:lnTo>
                  <a:pt x="0" y="3467159"/>
                </a:lnTo>
                <a:close/>
              </a:path>
            </a:pathLst>
          </a:custGeom>
          <a:pattFill prst="dashUpDiag">
            <a:fgClr>
              <a:schemeClr val="accent1"/>
            </a:fgClr>
            <a:bgClr>
              <a:schemeClr val="bg1"/>
            </a:bgClr>
          </a:pattFill>
        </p:spPr>
        <p:txBody>
          <a:bodyPr wrap="square">
            <a:noAutofit/>
          </a:bodyPr>
          <a:lstStyle>
            <a:lvl1pPr>
              <a:defRPr>
                <a:latin typeface="Arial" panose="020B0604020202020204" pitchFamily="34" charset="0"/>
                <a:cs typeface="Arial" panose="020B0604020202020204" pitchFamily="34" charset="0"/>
              </a:defRPr>
            </a:lvl1pPr>
          </a:lstStyle>
          <a:p>
            <a:endParaRPr lang="id-ID"/>
          </a:p>
        </p:txBody>
      </p:sp>
      <p:grpSp>
        <p:nvGrpSpPr>
          <p:cNvPr id="8" name="Graphic 38">
            <a:extLst>
              <a:ext uri="{FF2B5EF4-FFF2-40B4-BE49-F238E27FC236}">
                <a16:creationId xmlns:a16="http://schemas.microsoft.com/office/drawing/2014/main" id="{6111B088-06D9-4892-8B56-513E0FBC66E9}"/>
              </a:ext>
            </a:extLst>
          </p:cNvPr>
          <p:cNvGrpSpPr/>
          <p:nvPr userDrawn="1"/>
        </p:nvGrpSpPr>
        <p:grpSpPr>
          <a:xfrm>
            <a:off x="9264457" y="5154793"/>
            <a:ext cx="336664" cy="336745"/>
            <a:chOff x="9342265" y="2571740"/>
            <a:chExt cx="336664" cy="336745"/>
          </a:xfrm>
        </p:grpSpPr>
        <p:sp>
          <p:nvSpPr>
            <p:cNvPr id="9" name="Graphic 38">
              <a:extLst>
                <a:ext uri="{FF2B5EF4-FFF2-40B4-BE49-F238E27FC236}">
                  <a16:creationId xmlns:a16="http://schemas.microsoft.com/office/drawing/2014/main" id="{57C42C6E-5DFE-4B9C-BAAF-D4047595B819}"/>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A3B2F6DB-A866-49B8-867A-1BC76705C50F}"/>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11" name="Graphic 38">
            <a:extLst>
              <a:ext uri="{FF2B5EF4-FFF2-40B4-BE49-F238E27FC236}">
                <a16:creationId xmlns:a16="http://schemas.microsoft.com/office/drawing/2014/main" id="{EF35C5FC-F15B-4809-9385-A3CC1E921370}"/>
              </a:ext>
            </a:extLst>
          </p:cNvPr>
          <p:cNvGrpSpPr/>
          <p:nvPr userDrawn="1"/>
        </p:nvGrpSpPr>
        <p:grpSpPr>
          <a:xfrm>
            <a:off x="6093054" y="6145994"/>
            <a:ext cx="526233" cy="534913"/>
            <a:chOff x="3867783" y="1582991"/>
            <a:chExt cx="526233" cy="534913"/>
          </a:xfrm>
          <a:solidFill>
            <a:schemeClr val="accent4"/>
          </a:solidFill>
        </p:grpSpPr>
        <p:sp>
          <p:nvSpPr>
            <p:cNvPr id="12" name="Graphic 38">
              <a:extLst>
                <a:ext uri="{FF2B5EF4-FFF2-40B4-BE49-F238E27FC236}">
                  <a16:creationId xmlns:a16="http://schemas.microsoft.com/office/drawing/2014/main" id="{328A4ECC-38C1-4761-B803-167E9956A223}"/>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874EF68C-4CFC-473B-A64A-DC3D8CF22153}"/>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DB9DE498-8A47-4814-87B3-C14FFB60C617}"/>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A95D61CF-A1A8-4347-AF7E-025B0CA4E627}"/>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D9BC536F-8F6D-4E17-9677-564D87DBB2CD}"/>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F48BC7F0-7E4A-4120-A5BC-7975F1A87509}"/>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C5F270B9-82CC-49F8-8709-18DE84F8FA4A}"/>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5D1B803F-983A-47C9-A8EE-CFE19F318A97}"/>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C2887769-EF1E-4DAC-952A-9F8A2C446A46}"/>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21" name="Graphic 38">
            <a:extLst>
              <a:ext uri="{FF2B5EF4-FFF2-40B4-BE49-F238E27FC236}">
                <a16:creationId xmlns:a16="http://schemas.microsoft.com/office/drawing/2014/main" id="{EF39C04D-EB4C-4DAF-8A39-92A3D5C80F85}"/>
              </a:ext>
            </a:extLst>
          </p:cNvPr>
          <p:cNvGrpSpPr/>
          <p:nvPr userDrawn="1"/>
        </p:nvGrpSpPr>
        <p:grpSpPr>
          <a:xfrm>
            <a:off x="452036" y="309818"/>
            <a:ext cx="1407277" cy="780637"/>
            <a:chOff x="6495821" y="1090764"/>
            <a:chExt cx="1407277" cy="780637"/>
          </a:xfrm>
        </p:grpSpPr>
        <p:sp>
          <p:nvSpPr>
            <p:cNvPr id="22" name="Graphic 38">
              <a:extLst>
                <a:ext uri="{FF2B5EF4-FFF2-40B4-BE49-F238E27FC236}">
                  <a16:creationId xmlns:a16="http://schemas.microsoft.com/office/drawing/2014/main" id="{B721D398-D9D1-48C3-893B-CC523F3C061A}"/>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B4B62971-449F-45D9-B60C-ECDCD395AA69}"/>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6CCEACF1-F517-49CA-8679-3900FF9ABD45}"/>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752C2E13-63B0-41BF-A04A-25944AAC123E}"/>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378CDA35-03B1-4E65-B208-1B97E893908B}"/>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7" name="Graphic 38">
            <a:extLst>
              <a:ext uri="{FF2B5EF4-FFF2-40B4-BE49-F238E27FC236}">
                <a16:creationId xmlns:a16="http://schemas.microsoft.com/office/drawing/2014/main" id="{38F33A98-6258-4D79-AFA9-B78C5FED65DF}"/>
              </a:ext>
            </a:extLst>
          </p:cNvPr>
          <p:cNvSpPr/>
          <p:nvPr userDrawn="1"/>
        </p:nvSpPr>
        <p:spPr>
          <a:xfrm>
            <a:off x="9974782" y="40104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8" name="Graphic 38">
            <a:extLst>
              <a:ext uri="{FF2B5EF4-FFF2-40B4-BE49-F238E27FC236}">
                <a16:creationId xmlns:a16="http://schemas.microsoft.com/office/drawing/2014/main" id="{3C981E6C-E874-4AD3-A98E-5A392C03DB25}"/>
              </a:ext>
            </a:extLst>
          </p:cNvPr>
          <p:cNvGrpSpPr/>
          <p:nvPr userDrawn="1"/>
        </p:nvGrpSpPr>
        <p:grpSpPr>
          <a:xfrm>
            <a:off x="253324" y="4268632"/>
            <a:ext cx="641221" cy="534951"/>
            <a:chOff x="2853315" y="2121546"/>
            <a:chExt cx="641221" cy="534951"/>
          </a:xfrm>
          <a:solidFill>
            <a:schemeClr val="accent3"/>
          </a:solidFill>
        </p:grpSpPr>
        <p:sp>
          <p:nvSpPr>
            <p:cNvPr id="29" name="Graphic 38">
              <a:extLst>
                <a:ext uri="{FF2B5EF4-FFF2-40B4-BE49-F238E27FC236}">
                  <a16:creationId xmlns:a16="http://schemas.microsoft.com/office/drawing/2014/main" id="{C232B86C-3379-49C0-A181-404D41A3B4EC}"/>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6AA415B2-96F4-4D33-B674-11E7E5B41783}"/>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830B4D85-7312-44B8-8D9F-48377710A8AA}"/>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42C78B79-1AFA-4CB7-81E0-3B36CFC7BDAE}"/>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43B06D69-B872-475A-9F0B-6C1A307CCC61}"/>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CD083B3A-2B6A-4A24-83F3-ADFB65569C64}"/>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55A9413A-5133-418A-A687-FB3A1232588C}"/>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9965A983-E77A-4B08-8385-82C28277ACC7}"/>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FE8F6EEB-DC31-4A20-AA57-53AE79923388}"/>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8" name="Graphic 38">
            <a:extLst>
              <a:ext uri="{FF2B5EF4-FFF2-40B4-BE49-F238E27FC236}">
                <a16:creationId xmlns:a16="http://schemas.microsoft.com/office/drawing/2014/main" id="{9C64DE15-1F67-45C1-8765-5C47427032B0}"/>
              </a:ext>
            </a:extLst>
          </p:cNvPr>
          <p:cNvSpPr/>
          <p:nvPr userDrawn="1"/>
        </p:nvSpPr>
        <p:spPr>
          <a:xfrm>
            <a:off x="7762271" y="706255"/>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E21E72E6-F687-478E-81EC-75AE5C939251}"/>
              </a:ext>
            </a:extLst>
          </p:cNvPr>
          <p:cNvSpPr/>
          <p:nvPr userDrawn="1"/>
        </p:nvSpPr>
        <p:spPr>
          <a:xfrm>
            <a:off x="10739452" y="2450676"/>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40" name="Graphic 38">
            <a:extLst>
              <a:ext uri="{FF2B5EF4-FFF2-40B4-BE49-F238E27FC236}">
                <a16:creationId xmlns:a16="http://schemas.microsoft.com/office/drawing/2014/main" id="{E00875F7-209D-4898-BB3E-FA6EDBC10C83}"/>
              </a:ext>
            </a:extLst>
          </p:cNvPr>
          <p:cNvGrpSpPr/>
          <p:nvPr userDrawn="1"/>
        </p:nvGrpSpPr>
        <p:grpSpPr>
          <a:xfrm>
            <a:off x="4600980" y="401042"/>
            <a:ext cx="336664" cy="336745"/>
            <a:chOff x="9342265" y="2571740"/>
            <a:chExt cx="336664" cy="336745"/>
          </a:xfrm>
        </p:grpSpPr>
        <p:sp>
          <p:nvSpPr>
            <p:cNvPr id="41" name="Graphic 38">
              <a:extLst>
                <a:ext uri="{FF2B5EF4-FFF2-40B4-BE49-F238E27FC236}">
                  <a16:creationId xmlns:a16="http://schemas.microsoft.com/office/drawing/2014/main" id="{1A1015D0-C985-4458-B00A-0DA2FBEBAB61}"/>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B66C2AD1-C479-44F6-BA9F-223FFC3E79F0}"/>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3" name="Graphic 38">
            <a:extLst>
              <a:ext uri="{FF2B5EF4-FFF2-40B4-BE49-F238E27FC236}">
                <a16:creationId xmlns:a16="http://schemas.microsoft.com/office/drawing/2014/main" id="{2C8FF860-D9A3-4E7C-8414-55A6187180E0}"/>
              </a:ext>
            </a:extLst>
          </p:cNvPr>
          <p:cNvSpPr/>
          <p:nvPr userDrawn="1"/>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24349205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1BDDAE11-71F4-48CB-B7FC-3D67DBB9417A}"/>
              </a:ext>
            </a:extLst>
          </p:cNvPr>
          <p:cNvSpPr/>
          <p:nvPr userDrawn="1"/>
        </p:nvSpPr>
        <p:spPr>
          <a:xfrm flipH="1">
            <a:off x="-1" y="1671919"/>
            <a:ext cx="4803785" cy="5186082"/>
          </a:xfrm>
          <a:custGeom>
            <a:avLst/>
            <a:gdLst>
              <a:gd name="connsiteX0" fmla="*/ 2288427 w 5843673"/>
              <a:gd name="connsiteY0" fmla="*/ 794 h 6308726"/>
              <a:gd name="connsiteX1" fmla="*/ 4641439 w 5843673"/>
              <a:gd name="connsiteY1" fmla="*/ 581088 h 6308726"/>
              <a:gd name="connsiteX2" fmla="*/ 5696574 w 5843673"/>
              <a:gd name="connsiteY2" fmla="*/ 337126 h 6308726"/>
              <a:gd name="connsiteX3" fmla="*/ 5843673 w 5843673"/>
              <a:gd name="connsiteY3" fmla="*/ 324217 h 6308726"/>
              <a:gd name="connsiteX4" fmla="*/ 5843673 w 5843673"/>
              <a:gd name="connsiteY4" fmla="*/ 6308726 h 6308726"/>
              <a:gd name="connsiteX5" fmla="*/ 0 w 5843673"/>
              <a:gd name="connsiteY5" fmla="*/ 6308726 h 6308726"/>
              <a:gd name="connsiteX6" fmla="*/ 1794 w 5843673"/>
              <a:gd name="connsiteY6" fmla="*/ 6216854 h 6308726"/>
              <a:gd name="connsiteX7" fmla="*/ 169011 w 5843673"/>
              <a:gd name="connsiteY7" fmla="*/ 5497469 h 6308726"/>
              <a:gd name="connsiteX8" fmla="*/ 963747 w 5843673"/>
              <a:gd name="connsiteY8" fmla="*/ 4220418 h 6308726"/>
              <a:gd name="connsiteX9" fmla="*/ 1895503 w 5843673"/>
              <a:gd name="connsiteY9" fmla="*/ 49436 h 6308726"/>
              <a:gd name="connsiteX10" fmla="*/ 2288427 w 5843673"/>
              <a:gd name="connsiteY10" fmla="*/ 794 h 630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3673" h="6308726">
                <a:moveTo>
                  <a:pt x="2288427" y="794"/>
                </a:moveTo>
                <a:cubicBezTo>
                  <a:pt x="3124170" y="31968"/>
                  <a:pt x="3456878" y="969546"/>
                  <a:pt x="4641439" y="581088"/>
                </a:cubicBezTo>
                <a:cubicBezTo>
                  <a:pt x="5013970" y="457767"/>
                  <a:pt x="5365787" y="378187"/>
                  <a:pt x="5696574" y="337126"/>
                </a:cubicBezTo>
                <a:lnTo>
                  <a:pt x="5843673" y="324217"/>
                </a:lnTo>
                <a:lnTo>
                  <a:pt x="5843673" y="6308726"/>
                </a:lnTo>
                <a:lnTo>
                  <a:pt x="0" y="6308726"/>
                </a:lnTo>
                <a:lnTo>
                  <a:pt x="1794" y="6216854"/>
                </a:lnTo>
                <a:cubicBezTo>
                  <a:pt x="18929" y="5931340"/>
                  <a:pt x="90223" y="5675599"/>
                  <a:pt x="169011" y="5497469"/>
                </a:cubicBezTo>
                <a:cubicBezTo>
                  <a:pt x="322477" y="5152174"/>
                  <a:pt x="821243" y="4565713"/>
                  <a:pt x="963747" y="4220418"/>
                </a:cubicBezTo>
                <a:cubicBezTo>
                  <a:pt x="1446067" y="3063941"/>
                  <a:pt x="-894" y="559164"/>
                  <a:pt x="1895503" y="49436"/>
                </a:cubicBezTo>
                <a:cubicBezTo>
                  <a:pt x="2039377" y="10385"/>
                  <a:pt x="2169035" y="-3660"/>
                  <a:pt x="2288427" y="79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a:extLst>
              <a:ext uri="{FF2B5EF4-FFF2-40B4-BE49-F238E27FC236}">
                <a16:creationId xmlns:a16="http://schemas.microsoft.com/office/drawing/2014/main" id="{1B55872A-E4D1-4416-AB62-106FCAA4BE79}"/>
              </a:ext>
            </a:extLst>
          </p:cNvPr>
          <p:cNvGrpSpPr/>
          <p:nvPr userDrawn="1"/>
        </p:nvGrpSpPr>
        <p:grpSpPr>
          <a:xfrm rot="21054512">
            <a:off x="1829680" y="2046918"/>
            <a:ext cx="2030054" cy="4101808"/>
            <a:chOff x="7106980" y="1143000"/>
            <a:chExt cx="2602174" cy="5257800"/>
          </a:xfrm>
        </p:grpSpPr>
        <p:sp>
          <p:nvSpPr>
            <p:cNvPr id="3" name="Rectangle: Rounded Corners 2">
              <a:extLst>
                <a:ext uri="{FF2B5EF4-FFF2-40B4-BE49-F238E27FC236}">
                  <a16:creationId xmlns:a16="http://schemas.microsoft.com/office/drawing/2014/main" id="{AA65C48C-1E40-476A-92FF-FAAF93B96BDC}"/>
                </a:ext>
              </a:extLst>
            </p:cNvPr>
            <p:cNvSpPr/>
            <p:nvPr/>
          </p:nvSpPr>
          <p:spPr>
            <a:xfrm>
              <a:off x="7143837" y="1143000"/>
              <a:ext cx="2529317" cy="5257800"/>
            </a:xfrm>
            <a:prstGeom prst="roundRect">
              <a:avLst>
                <a:gd name="adj" fmla="val 13869"/>
              </a:avLst>
            </a:prstGeom>
            <a:gradFill>
              <a:gsLst>
                <a:gs pos="0">
                  <a:schemeClr val="bg1"/>
                </a:gs>
                <a:gs pos="39000">
                  <a:schemeClr val="bg1">
                    <a:lumMod val="95000"/>
                  </a:schemeClr>
                </a:gs>
                <a:gs pos="100000">
                  <a:schemeClr val="bg1">
                    <a:lumMod val="85000"/>
                  </a:schemeClr>
                </a:gs>
              </a:gsLst>
              <a:lin ang="2700000" scaled="1"/>
            </a:gradFill>
            <a:ln>
              <a:noFill/>
            </a:ln>
            <a:effectLst>
              <a:outerShdw blurRad="292100" dist="152400" dir="27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lt1"/>
                </a:solidFill>
              </a:endParaRPr>
            </a:p>
          </p:txBody>
        </p:sp>
        <p:sp>
          <p:nvSpPr>
            <p:cNvPr id="4" name="Rectangle: Top Corners Rounded 3">
              <a:extLst>
                <a:ext uri="{FF2B5EF4-FFF2-40B4-BE49-F238E27FC236}">
                  <a16:creationId xmlns:a16="http://schemas.microsoft.com/office/drawing/2014/main" id="{86384A5D-FF28-479C-BDA0-2F6BA687E7CF}"/>
                </a:ext>
              </a:extLst>
            </p:cNvPr>
            <p:cNvSpPr/>
            <p:nvPr/>
          </p:nvSpPr>
          <p:spPr>
            <a:xfrm rot="5400000">
              <a:off x="7016980" y="1918800"/>
              <a:ext cx="216000" cy="36000"/>
            </a:xfrm>
            <a:prstGeom prst="round2SameRect">
              <a:avLst>
                <a:gd name="adj1" fmla="val 0"/>
                <a:gd name="adj2" fmla="val 32813"/>
              </a:avLst>
            </a:prstGeom>
            <a:solidFill>
              <a:srgbClr val="6D7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Top Corners Rounded 4">
              <a:extLst>
                <a:ext uri="{FF2B5EF4-FFF2-40B4-BE49-F238E27FC236}">
                  <a16:creationId xmlns:a16="http://schemas.microsoft.com/office/drawing/2014/main" id="{4F6747BF-874D-4A53-BA0A-DF87C3DE5CFF}"/>
                </a:ext>
              </a:extLst>
            </p:cNvPr>
            <p:cNvSpPr/>
            <p:nvPr/>
          </p:nvSpPr>
          <p:spPr>
            <a:xfrm rot="5400000">
              <a:off x="6926980" y="2920125"/>
              <a:ext cx="396000" cy="36000"/>
            </a:xfrm>
            <a:prstGeom prst="round2SameRect">
              <a:avLst>
                <a:gd name="adj1" fmla="val 0"/>
                <a:gd name="adj2" fmla="val 32813"/>
              </a:avLst>
            </a:prstGeom>
            <a:solidFill>
              <a:srgbClr val="6D7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Rectangle: Top Corners Rounded 5">
              <a:extLst>
                <a:ext uri="{FF2B5EF4-FFF2-40B4-BE49-F238E27FC236}">
                  <a16:creationId xmlns:a16="http://schemas.microsoft.com/office/drawing/2014/main" id="{12B640F1-8887-44CB-8122-D7A7C226FA4B}"/>
                </a:ext>
              </a:extLst>
            </p:cNvPr>
            <p:cNvSpPr/>
            <p:nvPr/>
          </p:nvSpPr>
          <p:spPr>
            <a:xfrm rot="5400000">
              <a:off x="6926980" y="2439808"/>
              <a:ext cx="396000" cy="36000"/>
            </a:xfrm>
            <a:prstGeom prst="round2SameRect">
              <a:avLst>
                <a:gd name="adj1" fmla="val 0"/>
                <a:gd name="adj2" fmla="val 32813"/>
              </a:avLst>
            </a:prstGeom>
            <a:solidFill>
              <a:srgbClr val="6D7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Rectangle: Top Corners Rounded 6">
              <a:extLst>
                <a:ext uri="{FF2B5EF4-FFF2-40B4-BE49-F238E27FC236}">
                  <a16:creationId xmlns:a16="http://schemas.microsoft.com/office/drawing/2014/main" id="{1322A683-671A-4EE9-8BB7-81E98849F21C}"/>
                </a:ext>
              </a:extLst>
            </p:cNvPr>
            <p:cNvSpPr/>
            <p:nvPr/>
          </p:nvSpPr>
          <p:spPr>
            <a:xfrm rot="16200000" flipH="1">
              <a:off x="9493154" y="2439808"/>
              <a:ext cx="396000" cy="36000"/>
            </a:xfrm>
            <a:prstGeom prst="round2SameRect">
              <a:avLst>
                <a:gd name="adj1" fmla="val 0"/>
                <a:gd name="adj2" fmla="val 32813"/>
              </a:avLst>
            </a:prstGeom>
            <a:solidFill>
              <a:srgbClr val="6D7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8" name="Picture Placeholder 45">
            <a:extLst>
              <a:ext uri="{FF2B5EF4-FFF2-40B4-BE49-F238E27FC236}">
                <a16:creationId xmlns:a16="http://schemas.microsoft.com/office/drawing/2014/main" id="{ACC8104E-92A7-4EB6-90F4-3CB37D911943}"/>
              </a:ext>
            </a:extLst>
          </p:cNvPr>
          <p:cNvSpPr>
            <a:spLocks noGrp="1"/>
          </p:cNvSpPr>
          <p:nvPr>
            <p:ph type="pic" sz="quarter" idx="18"/>
          </p:nvPr>
        </p:nvSpPr>
        <p:spPr>
          <a:xfrm rot="21054512">
            <a:off x="1954058" y="2154367"/>
            <a:ext cx="1781971" cy="3886910"/>
          </a:xfrm>
          <a:custGeom>
            <a:avLst/>
            <a:gdLst>
              <a:gd name="connsiteX0" fmla="*/ 166811 w 1781971"/>
              <a:gd name="connsiteY0" fmla="*/ 0 h 3886910"/>
              <a:gd name="connsiteX1" fmla="*/ 395242 w 1781971"/>
              <a:gd name="connsiteY1" fmla="*/ 0 h 3886910"/>
              <a:gd name="connsiteX2" fmla="*/ 395242 w 1781971"/>
              <a:gd name="connsiteY2" fmla="*/ 66674 h 3886910"/>
              <a:gd name="connsiteX3" fmla="*/ 471126 w 1781971"/>
              <a:gd name="connsiteY3" fmla="*/ 142868 h 3886910"/>
              <a:gd name="connsiteX4" fmla="*/ 1308588 w 1781971"/>
              <a:gd name="connsiteY4" fmla="*/ 142868 h 3886910"/>
              <a:gd name="connsiteX5" fmla="*/ 1384472 w 1781971"/>
              <a:gd name="connsiteY5" fmla="*/ 66674 h 3886910"/>
              <a:gd name="connsiteX6" fmla="*/ 1384472 w 1781971"/>
              <a:gd name="connsiteY6" fmla="*/ 0 h 3886910"/>
              <a:gd name="connsiteX7" fmla="*/ 1615161 w 1781971"/>
              <a:gd name="connsiteY7" fmla="*/ 0 h 3886910"/>
              <a:gd name="connsiteX8" fmla="*/ 1781971 w 1781971"/>
              <a:gd name="connsiteY8" fmla="*/ 167491 h 3886910"/>
              <a:gd name="connsiteX9" fmla="*/ 1781971 w 1781971"/>
              <a:gd name="connsiteY9" fmla="*/ 3719419 h 3886910"/>
              <a:gd name="connsiteX10" fmla="*/ 1615161 w 1781971"/>
              <a:gd name="connsiteY10" fmla="*/ 3886910 h 3886910"/>
              <a:gd name="connsiteX11" fmla="*/ 166811 w 1781971"/>
              <a:gd name="connsiteY11" fmla="*/ 3886910 h 3886910"/>
              <a:gd name="connsiteX12" fmla="*/ 0 w 1781971"/>
              <a:gd name="connsiteY12" fmla="*/ 3719419 h 3886910"/>
              <a:gd name="connsiteX13" fmla="*/ 0 w 1781971"/>
              <a:gd name="connsiteY13" fmla="*/ 167491 h 3886910"/>
              <a:gd name="connsiteX14" fmla="*/ 166811 w 1781971"/>
              <a:gd name="connsiteY14" fmla="*/ 0 h 388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81971" h="3886910">
                <a:moveTo>
                  <a:pt x="166811" y="0"/>
                </a:moveTo>
                <a:lnTo>
                  <a:pt x="395242" y="0"/>
                </a:lnTo>
                <a:lnTo>
                  <a:pt x="395242" y="66674"/>
                </a:lnTo>
                <a:cubicBezTo>
                  <a:pt x="395242" y="108755"/>
                  <a:pt x="429217" y="142868"/>
                  <a:pt x="471126" y="142868"/>
                </a:cubicBezTo>
                <a:lnTo>
                  <a:pt x="1308588" y="142868"/>
                </a:lnTo>
                <a:cubicBezTo>
                  <a:pt x="1350497" y="142868"/>
                  <a:pt x="1384472" y="108755"/>
                  <a:pt x="1384472" y="66674"/>
                </a:cubicBezTo>
                <a:lnTo>
                  <a:pt x="1384472" y="0"/>
                </a:lnTo>
                <a:lnTo>
                  <a:pt x="1615161" y="0"/>
                </a:lnTo>
                <a:cubicBezTo>
                  <a:pt x="1707288" y="0"/>
                  <a:pt x="1781971" y="74989"/>
                  <a:pt x="1781971" y="167491"/>
                </a:cubicBezTo>
                <a:lnTo>
                  <a:pt x="1781971" y="3719419"/>
                </a:lnTo>
                <a:cubicBezTo>
                  <a:pt x="1781971" y="3811923"/>
                  <a:pt x="1707288" y="3886910"/>
                  <a:pt x="1615161" y="3886910"/>
                </a:cubicBezTo>
                <a:lnTo>
                  <a:pt x="166811" y="3886910"/>
                </a:lnTo>
                <a:cubicBezTo>
                  <a:pt x="74684" y="3886910"/>
                  <a:pt x="0" y="3811923"/>
                  <a:pt x="0" y="3719419"/>
                </a:cubicBezTo>
                <a:lnTo>
                  <a:pt x="0" y="167491"/>
                </a:lnTo>
                <a:cubicBezTo>
                  <a:pt x="0" y="74989"/>
                  <a:pt x="74684" y="0"/>
                  <a:pt x="166811" y="0"/>
                </a:cubicBezTo>
                <a:close/>
              </a:path>
            </a:pathLst>
          </a:custGeom>
          <a:pattFill prst="diagBrick">
            <a:fgClr>
              <a:srgbClr val="92D050"/>
            </a:fgClr>
            <a:bgClr>
              <a:schemeClr val="bg1"/>
            </a:bgClr>
          </a:pattFill>
          <a:ln>
            <a:noFill/>
          </a:ln>
        </p:spPr>
        <p:txBody>
          <a:bodyPr wrap="square"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id-ID" sz="2000" kern="1200">
                <a:solidFill>
                  <a:schemeClr val="tx1"/>
                </a:solidFill>
                <a:latin typeface="Arial" panose="020B0604020202020204" pitchFamily="34" charset="0"/>
                <a:ea typeface="Roboto Light" panose="02000000000000000000" pitchFamily="2" charset="0"/>
                <a:cs typeface="Arial" panose="020B0604020202020204" pitchFamily="34" charset="0"/>
              </a:defRPr>
            </a:lvl1pPr>
          </a:lstStyle>
          <a:p>
            <a:endParaRPr lang="id-ID"/>
          </a:p>
        </p:txBody>
      </p:sp>
      <p:sp>
        <p:nvSpPr>
          <p:cNvPr id="9" name="Picture Placeholder 31">
            <a:extLst>
              <a:ext uri="{FF2B5EF4-FFF2-40B4-BE49-F238E27FC236}">
                <a16:creationId xmlns:a16="http://schemas.microsoft.com/office/drawing/2014/main" id="{ADB569F9-9298-4769-ABAA-85AF25F49250}"/>
              </a:ext>
            </a:extLst>
          </p:cNvPr>
          <p:cNvSpPr>
            <a:spLocks noGrp="1"/>
          </p:cNvSpPr>
          <p:nvPr>
            <p:ph type="pic" sz="quarter" idx="17"/>
          </p:nvPr>
        </p:nvSpPr>
        <p:spPr>
          <a:xfrm>
            <a:off x="3021814" y="1430606"/>
            <a:ext cx="1781971" cy="3886910"/>
          </a:xfrm>
          <a:custGeom>
            <a:avLst/>
            <a:gdLst>
              <a:gd name="connsiteX0" fmla="*/ 166811 w 1781971"/>
              <a:gd name="connsiteY0" fmla="*/ 0 h 3886910"/>
              <a:gd name="connsiteX1" fmla="*/ 395242 w 1781971"/>
              <a:gd name="connsiteY1" fmla="*/ 0 h 3886910"/>
              <a:gd name="connsiteX2" fmla="*/ 395242 w 1781971"/>
              <a:gd name="connsiteY2" fmla="*/ 66674 h 3886910"/>
              <a:gd name="connsiteX3" fmla="*/ 471126 w 1781971"/>
              <a:gd name="connsiteY3" fmla="*/ 142868 h 3886910"/>
              <a:gd name="connsiteX4" fmla="*/ 1308588 w 1781971"/>
              <a:gd name="connsiteY4" fmla="*/ 142868 h 3886910"/>
              <a:gd name="connsiteX5" fmla="*/ 1384472 w 1781971"/>
              <a:gd name="connsiteY5" fmla="*/ 66674 h 3886910"/>
              <a:gd name="connsiteX6" fmla="*/ 1384472 w 1781971"/>
              <a:gd name="connsiteY6" fmla="*/ 0 h 3886910"/>
              <a:gd name="connsiteX7" fmla="*/ 1615161 w 1781971"/>
              <a:gd name="connsiteY7" fmla="*/ 0 h 3886910"/>
              <a:gd name="connsiteX8" fmla="*/ 1781971 w 1781971"/>
              <a:gd name="connsiteY8" fmla="*/ 167491 h 3886910"/>
              <a:gd name="connsiteX9" fmla="*/ 1781971 w 1781971"/>
              <a:gd name="connsiteY9" fmla="*/ 3719419 h 3886910"/>
              <a:gd name="connsiteX10" fmla="*/ 1615161 w 1781971"/>
              <a:gd name="connsiteY10" fmla="*/ 3886910 h 3886910"/>
              <a:gd name="connsiteX11" fmla="*/ 166811 w 1781971"/>
              <a:gd name="connsiteY11" fmla="*/ 3886910 h 3886910"/>
              <a:gd name="connsiteX12" fmla="*/ 0 w 1781971"/>
              <a:gd name="connsiteY12" fmla="*/ 3719419 h 3886910"/>
              <a:gd name="connsiteX13" fmla="*/ 0 w 1781971"/>
              <a:gd name="connsiteY13" fmla="*/ 167491 h 3886910"/>
              <a:gd name="connsiteX14" fmla="*/ 166811 w 1781971"/>
              <a:gd name="connsiteY14" fmla="*/ 0 h 388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81971" h="3886910">
                <a:moveTo>
                  <a:pt x="166811" y="0"/>
                </a:moveTo>
                <a:lnTo>
                  <a:pt x="395242" y="0"/>
                </a:lnTo>
                <a:lnTo>
                  <a:pt x="395242" y="66674"/>
                </a:lnTo>
                <a:cubicBezTo>
                  <a:pt x="395242" y="108755"/>
                  <a:pt x="429217" y="142868"/>
                  <a:pt x="471126" y="142868"/>
                </a:cubicBezTo>
                <a:lnTo>
                  <a:pt x="1308588" y="142868"/>
                </a:lnTo>
                <a:cubicBezTo>
                  <a:pt x="1350497" y="142868"/>
                  <a:pt x="1384472" y="108755"/>
                  <a:pt x="1384472" y="66674"/>
                </a:cubicBezTo>
                <a:lnTo>
                  <a:pt x="1384472" y="0"/>
                </a:lnTo>
                <a:lnTo>
                  <a:pt x="1615161" y="0"/>
                </a:lnTo>
                <a:cubicBezTo>
                  <a:pt x="1707288" y="0"/>
                  <a:pt x="1781971" y="74989"/>
                  <a:pt x="1781971" y="167491"/>
                </a:cubicBezTo>
                <a:lnTo>
                  <a:pt x="1781971" y="3719419"/>
                </a:lnTo>
                <a:cubicBezTo>
                  <a:pt x="1781971" y="3811923"/>
                  <a:pt x="1707288" y="3886910"/>
                  <a:pt x="1615161" y="3886910"/>
                </a:cubicBezTo>
                <a:lnTo>
                  <a:pt x="166811" y="3886910"/>
                </a:lnTo>
                <a:cubicBezTo>
                  <a:pt x="74684" y="3886910"/>
                  <a:pt x="0" y="3811923"/>
                  <a:pt x="0" y="3719419"/>
                </a:cubicBezTo>
                <a:lnTo>
                  <a:pt x="0" y="167491"/>
                </a:lnTo>
                <a:cubicBezTo>
                  <a:pt x="0" y="74989"/>
                  <a:pt x="74684" y="0"/>
                  <a:pt x="166811" y="0"/>
                </a:cubicBezTo>
                <a:close/>
              </a:path>
            </a:pathLst>
          </a:custGeom>
          <a:pattFill prst="diagBrick">
            <a:fgClr>
              <a:srgbClr val="92D050"/>
            </a:fgClr>
            <a:bgClr>
              <a:schemeClr val="bg1"/>
            </a:bgClr>
          </a:pattFill>
          <a:ln>
            <a:noFill/>
          </a:ln>
        </p:spPr>
        <p:txBody>
          <a:bodyPr wrap="square"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id-ID" sz="2000" kern="1200">
                <a:solidFill>
                  <a:schemeClr val="tx1"/>
                </a:solidFill>
                <a:latin typeface="Arial" panose="020B0604020202020204" pitchFamily="34" charset="0"/>
                <a:ea typeface="Roboto Light" panose="02000000000000000000" pitchFamily="2" charset="0"/>
                <a:cs typeface="Arial" panose="020B0604020202020204" pitchFamily="34" charset="0"/>
              </a:defRPr>
            </a:lvl1pPr>
          </a:lstStyle>
          <a:p>
            <a:endParaRPr lang="id-ID"/>
          </a:p>
        </p:txBody>
      </p:sp>
      <p:grpSp>
        <p:nvGrpSpPr>
          <p:cNvPr id="11" name="Graphic 38">
            <a:extLst>
              <a:ext uri="{FF2B5EF4-FFF2-40B4-BE49-F238E27FC236}">
                <a16:creationId xmlns:a16="http://schemas.microsoft.com/office/drawing/2014/main" id="{429EC0D9-D0FF-445D-AB0C-A95F1529719A}"/>
              </a:ext>
            </a:extLst>
          </p:cNvPr>
          <p:cNvGrpSpPr/>
          <p:nvPr userDrawn="1"/>
        </p:nvGrpSpPr>
        <p:grpSpPr>
          <a:xfrm>
            <a:off x="7187159" y="5808039"/>
            <a:ext cx="336664" cy="336745"/>
            <a:chOff x="9342265" y="2571740"/>
            <a:chExt cx="336664" cy="336745"/>
          </a:xfrm>
        </p:grpSpPr>
        <p:sp>
          <p:nvSpPr>
            <p:cNvPr id="12" name="Graphic 38">
              <a:extLst>
                <a:ext uri="{FF2B5EF4-FFF2-40B4-BE49-F238E27FC236}">
                  <a16:creationId xmlns:a16="http://schemas.microsoft.com/office/drawing/2014/main" id="{1CC02874-E9B5-4041-B2E7-EE298202D96E}"/>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C0F5E178-5CE9-4CA0-A283-5A0104D3DBAB}"/>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14" name="Graphic 38">
            <a:extLst>
              <a:ext uri="{FF2B5EF4-FFF2-40B4-BE49-F238E27FC236}">
                <a16:creationId xmlns:a16="http://schemas.microsoft.com/office/drawing/2014/main" id="{F94E495D-090F-4620-9B8E-EB4F2A6E65AA}"/>
              </a:ext>
            </a:extLst>
          </p:cNvPr>
          <p:cNvGrpSpPr/>
          <p:nvPr userDrawn="1"/>
        </p:nvGrpSpPr>
        <p:grpSpPr>
          <a:xfrm>
            <a:off x="576022" y="4097769"/>
            <a:ext cx="526233" cy="534913"/>
            <a:chOff x="3867783" y="1582991"/>
            <a:chExt cx="526233" cy="534913"/>
          </a:xfrm>
          <a:solidFill>
            <a:schemeClr val="accent4"/>
          </a:solidFill>
        </p:grpSpPr>
        <p:sp>
          <p:nvSpPr>
            <p:cNvPr id="15" name="Graphic 38">
              <a:extLst>
                <a:ext uri="{FF2B5EF4-FFF2-40B4-BE49-F238E27FC236}">
                  <a16:creationId xmlns:a16="http://schemas.microsoft.com/office/drawing/2014/main" id="{5893B822-8B50-456E-A359-FA9911D09351}"/>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A18DC2A6-DA42-492C-8D09-CC3178E68A8C}"/>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3925E163-798F-4ACD-AFE0-A41721B10D82}"/>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E0EA88F9-E6B1-429C-90E8-F840B689B9ED}"/>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E3AF6A55-29EF-4BCC-8137-4F87AC433C17}"/>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09082117-F302-4A6B-B0E2-6AEA213F0B9F}"/>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887AE86A-3D13-40E9-A1C6-8F17081D78F6}"/>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B6A8278A-9B73-4567-B33A-93D1BAED95F3}"/>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D3952507-AEC9-49F0-89B1-639A7BE31B6B}"/>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24" name="Graphic 38">
            <a:extLst>
              <a:ext uri="{FF2B5EF4-FFF2-40B4-BE49-F238E27FC236}">
                <a16:creationId xmlns:a16="http://schemas.microsoft.com/office/drawing/2014/main" id="{61F9EE53-9440-4672-9CBF-70DFFEB4C456}"/>
              </a:ext>
            </a:extLst>
          </p:cNvPr>
          <p:cNvGrpSpPr/>
          <p:nvPr userDrawn="1"/>
        </p:nvGrpSpPr>
        <p:grpSpPr>
          <a:xfrm>
            <a:off x="669946" y="452705"/>
            <a:ext cx="1407277" cy="780637"/>
            <a:chOff x="6495821" y="1090764"/>
            <a:chExt cx="1407277" cy="780637"/>
          </a:xfrm>
        </p:grpSpPr>
        <p:sp>
          <p:nvSpPr>
            <p:cNvPr id="25" name="Graphic 38">
              <a:extLst>
                <a:ext uri="{FF2B5EF4-FFF2-40B4-BE49-F238E27FC236}">
                  <a16:creationId xmlns:a16="http://schemas.microsoft.com/office/drawing/2014/main" id="{2D1B28F1-4D09-409A-87F4-486318B3792D}"/>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2B1F0C42-2B7D-4EF5-BF40-7B0215C36A59}"/>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42EBF562-509D-40E0-8AE9-7E425B790ACF}"/>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9227E94C-E8C6-4FE6-9583-E7D94841792E}"/>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3C17A5CB-1659-42BA-A44D-214F5DBAC10D}"/>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30" name="Graphic 38">
            <a:extLst>
              <a:ext uri="{FF2B5EF4-FFF2-40B4-BE49-F238E27FC236}">
                <a16:creationId xmlns:a16="http://schemas.microsoft.com/office/drawing/2014/main" id="{207DC128-126C-452E-B7E2-EDB0AC4AA56E}"/>
              </a:ext>
            </a:extLst>
          </p:cNvPr>
          <p:cNvSpPr/>
          <p:nvPr userDrawn="1"/>
        </p:nvSpPr>
        <p:spPr>
          <a:xfrm>
            <a:off x="10381182" y="518945"/>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31" name="Graphic 38">
            <a:extLst>
              <a:ext uri="{FF2B5EF4-FFF2-40B4-BE49-F238E27FC236}">
                <a16:creationId xmlns:a16="http://schemas.microsoft.com/office/drawing/2014/main" id="{DBF3F83A-8CF2-4AD8-BB06-173C0869E19C}"/>
              </a:ext>
            </a:extLst>
          </p:cNvPr>
          <p:cNvGrpSpPr/>
          <p:nvPr userDrawn="1"/>
        </p:nvGrpSpPr>
        <p:grpSpPr>
          <a:xfrm>
            <a:off x="10884420" y="5867680"/>
            <a:ext cx="641221" cy="534951"/>
            <a:chOff x="2853315" y="2121546"/>
            <a:chExt cx="641221" cy="534951"/>
          </a:xfrm>
          <a:solidFill>
            <a:schemeClr val="accent3"/>
          </a:solidFill>
        </p:grpSpPr>
        <p:sp>
          <p:nvSpPr>
            <p:cNvPr id="32" name="Graphic 38">
              <a:extLst>
                <a:ext uri="{FF2B5EF4-FFF2-40B4-BE49-F238E27FC236}">
                  <a16:creationId xmlns:a16="http://schemas.microsoft.com/office/drawing/2014/main" id="{420868EE-2157-41C5-B6A6-CA66C4FD327D}"/>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D71E21C2-B06E-4928-B30B-5712E5979F83}"/>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067E55B2-90FB-40C1-AFB2-3B92281BFB48}"/>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F13251C5-222D-4C91-BCD9-9A009E4A400B}"/>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42E409D4-2C16-440B-9676-A5E90EED178F}"/>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AAAD704F-3D8C-405C-A03F-2F25B9E655E7}"/>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F3053910-F7EF-46DF-9389-E8D8CCABF18F}"/>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ED10E276-8FA6-4EBE-829A-7BDC59FD3A00}"/>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1EE5C2D1-B299-464C-8A7A-80D0AEA5D4CE}"/>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41" name="Graphic 38">
            <a:extLst>
              <a:ext uri="{FF2B5EF4-FFF2-40B4-BE49-F238E27FC236}">
                <a16:creationId xmlns:a16="http://schemas.microsoft.com/office/drawing/2014/main" id="{D686DFAA-9963-4793-A31C-D8D795C0D420}"/>
              </a:ext>
            </a:extLst>
          </p:cNvPr>
          <p:cNvSpPr/>
          <p:nvPr userDrawn="1"/>
        </p:nvSpPr>
        <p:spPr>
          <a:xfrm>
            <a:off x="7675185" y="706255"/>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049DF2D6-F839-40B5-9557-88C04302CAC1}"/>
              </a:ext>
            </a:extLst>
          </p:cNvPr>
          <p:cNvSpPr/>
          <p:nvPr userDrawn="1"/>
        </p:nvSpPr>
        <p:spPr>
          <a:xfrm>
            <a:off x="11031286" y="2398218"/>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43" name="Graphic 38">
            <a:extLst>
              <a:ext uri="{FF2B5EF4-FFF2-40B4-BE49-F238E27FC236}">
                <a16:creationId xmlns:a16="http://schemas.microsoft.com/office/drawing/2014/main" id="{1FA570FF-623A-4086-8CAB-EBD6B84CA420}"/>
              </a:ext>
            </a:extLst>
          </p:cNvPr>
          <p:cNvGrpSpPr/>
          <p:nvPr userDrawn="1"/>
        </p:nvGrpSpPr>
        <p:grpSpPr>
          <a:xfrm>
            <a:off x="576022" y="2208040"/>
            <a:ext cx="336664" cy="336745"/>
            <a:chOff x="9342265" y="2571740"/>
            <a:chExt cx="336664" cy="336745"/>
          </a:xfrm>
        </p:grpSpPr>
        <p:sp>
          <p:nvSpPr>
            <p:cNvPr id="44" name="Graphic 38">
              <a:extLst>
                <a:ext uri="{FF2B5EF4-FFF2-40B4-BE49-F238E27FC236}">
                  <a16:creationId xmlns:a16="http://schemas.microsoft.com/office/drawing/2014/main" id="{DAFB8DA1-3063-4C20-9643-AF0DBB8ECBC9}"/>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F3BFAB61-BBA1-4B06-833E-5481001CAC1C}"/>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6" name="Graphic 38">
            <a:extLst>
              <a:ext uri="{FF2B5EF4-FFF2-40B4-BE49-F238E27FC236}">
                <a16:creationId xmlns:a16="http://schemas.microsoft.com/office/drawing/2014/main" id="{AD54DDAA-B576-4CB9-8FF5-3D4CB93534E7}"/>
              </a:ext>
            </a:extLst>
          </p:cNvPr>
          <p:cNvSpPr/>
          <p:nvPr userDrawn="1"/>
        </p:nvSpPr>
        <p:spPr>
          <a:xfrm>
            <a:off x="1179652" y="5686287"/>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grpSp>
        <p:nvGrpSpPr>
          <p:cNvPr id="47" name="Graphic 38">
            <a:extLst>
              <a:ext uri="{FF2B5EF4-FFF2-40B4-BE49-F238E27FC236}">
                <a16:creationId xmlns:a16="http://schemas.microsoft.com/office/drawing/2014/main" id="{FB2D132C-51E6-452F-8E15-79DBC41F55F2}"/>
              </a:ext>
            </a:extLst>
          </p:cNvPr>
          <p:cNvGrpSpPr/>
          <p:nvPr userDrawn="1"/>
        </p:nvGrpSpPr>
        <p:grpSpPr>
          <a:xfrm>
            <a:off x="8521485" y="5767329"/>
            <a:ext cx="1407277" cy="780637"/>
            <a:chOff x="6495821" y="1090764"/>
            <a:chExt cx="1407277" cy="780637"/>
          </a:xfrm>
        </p:grpSpPr>
        <p:sp>
          <p:nvSpPr>
            <p:cNvPr id="48" name="Graphic 38">
              <a:extLst>
                <a:ext uri="{FF2B5EF4-FFF2-40B4-BE49-F238E27FC236}">
                  <a16:creationId xmlns:a16="http://schemas.microsoft.com/office/drawing/2014/main" id="{17C03FB5-C71E-4422-8385-ED08136EC536}"/>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269ADBA2-2585-4DE1-A8F1-08D2EFA22550}"/>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9861DAEC-DFA2-4447-B471-B14FD7AEBF3E}"/>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6BBF49D5-0933-4FE2-8D1B-1F94954069E2}"/>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7DF6FD26-3472-41AC-959B-7B6183F95F76}"/>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8318041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8B4AF9B9-91C8-4BFC-A624-E80C03751896}"/>
              </a:ext>
            </a:extLst>
          </p:cNvPr>
          <p:cNvSpPr/>
          <p:nvPr userDrawn="1"/>
        </p:nvSpPr>
        <p:spPr>
          <a:xfrm flipH="1" flipV="1">
            <a:off x="7004922" y="1698170"/>
            <a:ext cx="5188665" cy="5196651"/>
          </a:xfrm>
          <a:custGeom>
            <a:avLst/>
            <a:gdLst>
              <a:gd name="connsiteX0" fmla="*/ 0 w 6249531"/>
              <a:gd name="connsiteY0" fmla="*/ 0 h 6259150"/>
              <a:gd name="connsiteX1" fmla="*/ 5794633 w 6249531"/>
              <a:gd name="connsiteY1" fmla="*/ 0 h 6259150"/>
              <a:gd name="connsiteX2" fmla="*/ 5832298 w 6249531"/>
              <a:gd name="connsiteY2" fmla="*/ 44579 h 6259150"/>
              <a:gd name="connsiteX3" fmla="*/ 6242094 w 6249531"/>
              <a:gd name="connsiteY3" fmla="*/ 1365061 h 6259150"/>
              <a:gd name="connsiteX4" fmla="*/ 4068348 w 6249531"/>
              <a:gd name="connsiteY4" fmla="*/ 3504072 h 6259150"/>
              <a:gd name="connsiteX5" fmla="*/ 2151623 w 6249531"/>
              <a:gd name="connsiteY5" fmla="*/ 3799886 h 6259150"/>
              <a:gd name="connsiteX6" fmla="*/ 1013465 w 6249531"/>
              <a:gd name="connsiteY6" fmla="*/ 5697712 h 6259150"/>
              <a:gd name="connsiteX7" fmla="*/ 52895 w 6249531"/>
              <a:gd name="connsiteY7" fmla="*/ 6255593 h 6259150"/>
              <a:gd name="connsiteX8" fmla="*/ 0 w 6249531"/>
              <a:gd name="connsiteY8" fmla="*/ 6247643 h 625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531" h="6259150">
                <a:moveTo>
                  <a:pt x="0" y="0"/>
                </a:moveTo>
                <a:lnTo>
                  <a:pt x="5794633" y="0"/>
                </a:lnTo>
                <a:lnTo>
                  <a:pt x="5832298" y="44579"/>
                </a:lnTo>
                <a:cubicBezTo>
                  <a:pt x="6123667" y="424704"/>
                  <a:pt x="6287269" y="900067"/>
                  <a:pt x="6242094" y="1365061"/>
                </a:cubicBezTo>
                <a:cubicBezTo>
                  <a:pt x="6138845" y="2427898"/>
                  <a:pt x="5158969" y="3282802"/>
                  <a:pt x="4068348" y="3504072"/>
                </a:cubicBezTo>
                <a:cubicBezTo>
                  <a:pt x="3433370" y="3635868"/>
                  <a:pt x="2759675" y="3584770"/>
                  <a:pt x="2151623" y="3799886"/>
                </a:cubicBezTo>
                <a:cubicBezTo>
                  <a:pt x="1097607" y="4173163"/>
                  <a:pt x="1398690" y="4961870"/>
                  <a:pt x="1013465" y="5697712"/>
                </a:cubicBezTo>
                <a:cubicBezTo>
                  <a:pt x="787471" y="6129456"/>
                  <a:pt x="424125" y="6285479"/>
                  <a:pt x="52895" y="6255593"/>
                </a:cubicBezTo>
                <a:lnTo>
                  <a:pt x="0" y="624764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asted-image.tiff">
            <a:extLst>
              <a:ext uri="{FF2B5EF4-FFF2-40B4-BE49-F238E27FC236}">
                <a16:creationId xmlns:a16="http://schemas.microsoft.com/office/drawing/2014/main" id="{3A6C66B7-81F6-4E8A-B6B1-5A8440D50001}"/>
              </a:ext>
            </a:extLst>
          </p:cNvPr>
          <p:cNvPicPr>
            <a:picLocks noChangeAspect="1"/>
          </p:cNvPicPr>
          <p:nvPr userDrawn="1"/>
        </p:nvPicPr>
        <p:blipFill>
          <a:blip r:embed="rId2"/>
          <a:stretch>
            <a:fillRect/>
          </a:stretch>
        </p:blipFill>
        <p:spPr>
          <a:xfrm>
            <a:off x="7665947" y="775133"/>
            <a:ext cx="2921000" cy="5336340"/>
          </a:xfrm>
          <a:prstGeom prst="rect">
            <a:avLst/>
          </a:prstGeom>
          <a:ln w="12700">
            <a:miter lim="400000"/>
          </a:ln>
          <a:effectLst>
            <a:outerShdw blurRad="12700" sx="102000" sy="102000" algn="ctr" rotWithShape="0">
              <a:prstClr val="black">
                <a:alpha val="11000"/>
              </a:prstClr>
            </a:outerShdw>
          </a:effectLst>
        </p:spPr>
      </p:pic>
      <p:sp>
        <p:nvSpPr>
          <p:cNvPr id="3" name="Picture Placeholder 22">
            <a:extLst>
              <a:ext uri="{FF2B5EF4-FFF2-40B4-BE49-F238E27FC236}">
                <a16:creationId xmlns:a16="http://schemas.microsoft.com/office/drawing/2014/main" id="{BCBA5081-9512-4200-B844-E8DF3F9B45F9}"/>
              </a:ext>
            </a:extLst>
          </p:cNvPr>
          <p:cNvSpPr>
            <a:spLocks noGrp="1"/>
          </p:cNvSpPr>
          <p:nvPr>
            <p:ph type="pic" sz="quarter" idx="23"/>
          </p:nvPr>
        </p:nvSpPr>
        <p:spPr>
          <a:xfrm>
            <a:off x="8051619" y="2241393"/>
            <a:ext cx="1988951" cy="2395922"/>
          </a:xfrm>
          <a:prstGeom prst="roundRect">
            <a:avLst>
              <a:gd name="adj" fmla="val 4964"/>
            </a:avLst>
          </a:prstGeom>
          <a:pattFill prst="diagBrick">
            <a:fgClr>
              <a:srgbClr val="92D050"/>
            </a:fgClr>
            <a:bgClr>
              <a:schemeClr val="bg1"/>
            </a:bgClr>
          </a:pattFill>
          <a:ln>
            <a:noFill/>
          </a:ln>
        </p:spPr>
        <p:txBody>
          <a:bodyPr wrap="square"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id-ID" sz="2000" kern="1200">
                <a:solidFill>
                  <a:schemeClr val="tx1"/>
                </a:solidFill>
                <a:latin typeface="Arial" panose="020B0604020202020204" pitchFamily="34" charset="0"/>
                <a:ea typeface="Roboto Light" panose="02000000000000000000" pitchFamily="2" charset="0"/>
                <a:cs typeface="Arial" panose="020B0604020202020204" pitchFamily="34" charset="0"/>
              </a:defRPr>
            </a:lvl1pPr>
          </a:lstStyle>
          <a:p>
            <a:endParaRPr lang="id-ID"/>
          </a:p>
        </p:txBody>
      </p:sp>
      <p:sp>
        <p:nvSpPr>
          <p:cNvPr id="5" name="Freeform: Shape 4">
            <a:extLst>
              <a:ext uri="{FF2B5EF4-FFF2-40B4-BE49-F238E27FC236}">
                <a16:creationId xmlns:a16="http://schemas.microsoft.com/office/drawing/2014/main" id="{E4E125FD-F424-47F4-8D62-D0F8913BD466}"/>
              </a:ext>
            </a:extLst>
          </p:cNvPr>
          <p:cNvSpPr/>
          <p:nvPr userDrawn="1"/>
        </p:nvSpPr>
        <p:spPr>
          <a:xfrm rot="10800000" flipH="1" flipV="1">
            <a:off x="-1586" y="0"/>
            <a:ext cx="1264329" cy="1266275"/>
          </a:xfrm>
          <a:custGeom>
            <a:avLst/>
            <a:gdLst>
              <a:gd name="connsiteX0" fmla="*/ 0 w 6249531"/>
              <a:gd name="connsiteY0" fmla="*/ 0 h 6259150"/>
              <a:gd name="connsiteX1" fmla="*/ 5794633 w 6249531"/>
              <a:gd name="connsiteY1" fmla="*/ 0 h 6259150"/>
              <a:gd name="connsiteX2" fmla="*/ 5832298 w 6249531"/>
              <a:gd name="connsiteY2" fmla="*/ 44579 h 6259150"/>
              <a:gd name="connsiteX3" fmla="*/ 6242094 w 6249531"/>
              <a:gd name="connsiteY3" fmla="*/ 1365061 h 6259150"/>
              <a:gd name="connsiteX4" fmla="*/ 4068348 w 6249531"/>
              <a:gd name="connsiteY4" fmla="*/ 3504072 h 6259150"/>
              <a:gd name="connsiteX5" fmla="*/ 2151623 w 6249531"/>
              <a:gd name="connsiteY5" fmla="*/ 3799886 h 6259150"/>
              <a:gd name="connsiteX6" fmla="*/ 1013465 w 6249531"/>
              <a:gd name="connsiteY6" fmla="*/ 5697712 h 6259150"/>
              <a:gd name="connsiteX7" fmla="*/ 52895 w 6249531"/>
              <a:gd name="connsiteY7" fmla="*/ 6255593 h 6259150"/>
              <a:gd name="connsiteX8" fmla="*/ 0 w 6249531"/>
              <a:gd name="connsiteY8" fmla="*/ 6247643 h 625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531" h="6259150">
                <a:moveTo>
                  <a:pt x="0" y="0"/>
                </a:moveTo>
                <a:lnTo>
                  <a:pt x="5794633" y="0"/>
                </a:lnTo>
                <a:lnTo>
                  <a:pt x="5832298" y="44579"/>
                </a:lnTo>
                <a:cubicBezTo>
                  <a:pt x="6123667" y="424704"/>
                  <a:pt x="6287269" y="900067"/>
                  <a:pt x="6242094" y="1365061"/>
                </a:cubicBezTo>
                <a:cubicBezTo>
                  <a:pt x="6138845" y="2427898"/>
                  <a:pt x="5158969" y="3282802"/>
                  <a:pt x="4068348" y="3504072"/>
                </a:cubicBezTo>
                <a:cubicBezTo>
                  <a:pt x="3433370" y="3635868"/>
                  <a:pt x="2759675" y="3584770"/>
                  <a:pt x="2151623" y="3799886"/>
                </a:cubicBezTo>
                <a:cubicBezTo>
                  <a:pt x="1097607" y="4173163"/>
                  <a:pt x="1398690" y="4961870"/>
                  <a:pt x="1013465" y="5697712"/>
                </a:cubicBezTo>
                <a:cubicBezTo>
                  <a:pt x="787471" y="6129456"/>
                  <a:pt x="424125" y="6285479"/>
                  <a:pt x="52895" y="6255593"/>
                </a:cubicBezTo>
                <a:lnTo>
                  <a:pt x="0" y="624764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aphic 38">
            <a:extLst>
              <a:ext uri="{FF2B5EF4-FFF2-40B4-BE49-F238E27FC236}">
                <a16:creationId xmlns:a16="http://schemas.microsoft.com/office/drawing/2014/main" id="{0CD64A74-D401-4FF3-9194-DE3EE669BA53}"/>
              </a:ext>
            </a:extLst>
          </p:cNvPr>
          <p:cNvGrpSpPr/>
          <p:nvPr userDrawn="1"/>
        </p:nvGrpSpPr>
        <p:grpSpPr>
          <a:xfrm>
            <a:off x="11442560" y="3959464"/>
            <a:ext cx="336664" cy="336745"/>
            <a:chOff x="9342265" y="2571740"/>
            <a:chExt cx="336664" cy="336745"/>
          </a:xfrm>
        </p:grpSpPr>
        <p:sp>
          <p:nvSpPr>
            <p:cNvPr id="7" name="Graphic 38">
              <a:extLst>
                <a:ext uri="{FF2B5EF4-FFF2-40B4-BE49-F238E27FC236}">
                  <a16:creationId xmlns:a16="http://schemas.microsoft.com/office/drawing/2014/main" id="{1AB4F3BF-4B32-4C19-B914-BAD645E86A85}"/>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2"/>
            </a:solid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FB8B7984-88DB-4035-B9B4-6125584B2E89}"/>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9" name="Graphic 38">
            <a:extLst>
              <a:ext uri="{FF2B5EF4-FFF2-40B4-BE49-F238E27FC236}">
                <a16:creationId xmlns:a16="http://schemas.microsoft.com/office/drawing/2014/main" id="{6E73DE43-1B40-495D-91CD-0838231FC91A}"/>
              </a:ext>
            </a:extLst>
          </p:cNvPr>
          <p:cNvGrpSpPr/>
          <p:nvPr userDrawn="1"/>
        </p:nvGrpSpPr>
        <p:grpSpPr>
          <a:xfrm>
            <a:off x="6937267" y="3605994"/>
            <a:ext cx="526233" cy="534913"/>
            <a:chOff x="3867783" y="1582991"/>
            <a:chExt cx="526233" cy="534913"/>
          </a:xfrm>
          <a:solidFill>
            <a:schemeClr val="accent4"/>
          </a:solidFill>
        </p:grpSpPr>
        <p:sp>
          <p:nvSpPr>
            <p:cNvPr id="10" name="Graphic 38">
              <a:extLst>
                <a:ext uri="{FF2B5EF4-FFF2-40B4-BE49-F238E27FC236}">
                  <a16:creationId xmlns:a16="http://schemas.microsoft.com/office/drawing/2014/main" id="{C6DEEE8F-C251-4483-B515-1A5F229D7861}"/>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7F2A425D-53BE-4BC3-ABBB-4E94C0AA05CD}"/>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5A80FC6B-2087-45D5-9EF3-581BB593DC0B}"/>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7A425781-10DB-402E-BDE6-C66C6879A3FD}"/>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0F64D1F8-2AA5-4B4E-A608-FE711E652455}"/>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32CC69AD-B7C4-4F46-B009-FD54468E5137}"/>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9C0752E6-7A20-4E96-A1FE-AD5EFEA9A742}"/>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33FBFDC8-1BC5-4E26-8AE3-BA3915C609E0}"/>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A6B09CA5-52C9-446D-93AB-937029D8D3D8}"/>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9" name="Graphic 38">
            <a:extLst>
              <a:ext uri="{FF2B5EF4-FFF2-40B4-BE49-F238E27FC236}">
                <a16:creationId xmlns:a16="http://schemas.microsoft.com/office/drawing/2014/main" id="{A95831A9-81A0-410C-A728-6CE0D3D3457E}"/>
              </a:ext>
            </a:extLst>
          </p:cNvPr>
          <p:cNvGrpSpPr/>
          <p:nvPr userDrawn="1"/>
        </p:nvGrpSpPr>
        <p:grpSpPr>
          <a:xfrm>
            <a:off x="669946" y="452705"/>
            <a:ext cx="1407277" cy="780637"/>
            <a:chOff x="6495821" y="1090764"/>
            <a:chExt cx="1407277" cy="780637"/>
          </a:xfrm>
        </p:grpSpPr>
        <p:sp>
          <p:nvSpPr>
            <p:cNvPr id="20" name="Graphic 38">
              <a:extLst>
                <a:ext uri="{FF2B5EF4-FFF2-40B4-BE49-F238E27FC236}">
                  <a16:creationId xmlns:a16="http://schemas.microsoft.com/office/drawing/2014/main" id="{9BCCB4FA-7D06-49E9-B0A8-59B8ED8511B6}"/>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4541E1CD-4245-488E-8531-910510E98E75}"/>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529977EE-718D-4CA4-B455-6F528E6D7730}"/>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7A4F5EB5-BC4B-4FA5-8DBC-6C6251E69141}"/>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1C24C039-9694-4D16-9202-D04815E57D36}"/>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5" name="Graphic 38">
            <a:extLst>
              <a:ext uri="{FF2B5EF4-FFF2-40B4-BE49-F238E27FC236}">
                <a16:creationId xmlns:a16="http://schemas.microsoft.com/office/drawing/2014/main" id="{066C2731-B604-4684-A3FA-F5041528105A}"/>
              </a:ext>
            </a:extLst>
          </p:cNvPr>
          <p:cNvSpPr/>
          <p:nvPr userDrawn="1"/>
        </p:nvSpPr>
        <p:spPr>
          <a:xfrm>
            <a:off x="9974782" y="40104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6" name="Graphic 38">
            <a:extLst>
              <a:ext uri="{FF2B5EF4-FFF2-40B4-BE49-F238E27FC236}">
                <a16:creationId xmlns:a16="http://schemas.microsoft.com/office/drawing/2014/main" id="{022DF6C1-C39A-4DCF-8802-BD9DB6EBB63A}"/>
              </a:ext>
            </a:extLst>
          </p:cNvPr>
          <p:cNvGrpSpPr/>
          <p:nvPr userDrawn="1"/>
        </p:nvGrpSpPr>
        <p:grpSpPr>
          <a:xfrm>
            <a:off x="11108770" y="5776984"/>
            <a:ext cx="641221" cy="534951"/>
            <a:chOff x="2853315" y="2121546"/>
            <a:chExt cx="641221" cy="534951"/>
          </a:xfrm>
          <a:solidFill>
            <a:schemeClr val="accent3"/>
          </a:solidFill>
        </p:grpSpPr>
        <p:sp>
          <p:nvSpPr>
            <p:cNvPr id="27" name="Graphic 38">
              <a:extLst>
                <a:ext uri="{FF2B5EF4-FFF2-40B4-BE49-F238E27FC236}">
                  <a16:creationId xmlns:a16="http://schemas.microsoft.com/office/drawing/2014/main" id="{179F9B26-5111-4A8E-B34D-14847613A283}"/>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073C763C-529F-408C-ADE2-7F01E4095046}"/>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1EC4DF9E-71E8-4901-AFFE-161F3FC09227}"/>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54200156-70F6-476F-83F5-9AA705F257C4}"/>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F33F11A3-7F3F-4AE5-9954-90F898091F6E}"/>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74A587F3-AEEB-4069-97F2-4348417D393C}"/>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E4B47F1C-5007-42A0-B1FC-490B49D35607}"/>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87F7E15B-F6F4-49EB-A94A-81769BDED432}"/>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F819F71A-59B0-42B4-8B5E-5BAB14F8BCB7}"/>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6" name="Graphic 38">
            <a:extLst>
              <a:ext uri="{FF2B5EF4-FFF2-40B4-BE49-F238E27FC236}">
                <a16:creationId xmlns:a16="http://schemas.microsoft.com/office/drawing/2014/main" id="{5FA8A5DC-938E-4ACE-9F8B-3D53F4C6C2D7}"/>
              </a:ext>
            </a:extLst>
          </p:cNvPr>
          <p:cNvSpPr/>
          <p:nvPr userDrawn="1"/>
        </p:nvSpPr>
        <p:spPr>
          <a:xfrm>
            <a:off x="7762271" y="706255"/>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9450C3F8-13DA-401B-8DB1-32F3FEBED713}"/>
              </a:ext>
            </a:extLst>
          </p:cNvPr>
          <p:cNvSpPr/>
          <p:nvPr userDrawn="1"/>
        </p:nvSpPr>
        <p:spPr>
          <a:xfrm>
            <a:off x="10739452" y="2450676"/>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38" name="Graphic 38">
            <a:extLst>
              <a:ext uri="{FF2B5EF4-FFF2-40B4-BE49-F238E27FC236}">
                <a16:creationId xmlns:a16="http://schemas.microsoft.com/office/drawing/2014/main" id="{30954B2D-C2F1-436C-8F70-AFFA77EB730A}"/>
              </a:ext>
            </a:extLst>
          </p:cNvPr>
          <p:cNvGrpSpPr/>
          <p:nvPr userDrawn="1"/>
        </p:nvGrpSpPr>
        <p:grpSpPr>
          <a:xfrm>
            <a:off x="576022" y="2208040"/>
            <a:ext cx="336664" cy="336745"/>
            <a:chOff x="9342265" y="2571740"/>
            <a:chExt cx="336664" cy="336745"/>
          </a:xfrm>
        </p:grpSpPr>
        <p:sp>
          <p:nvSpPr>
            <p:cNvPr id="39" name="Graphic 38">
              <a:extLst>
                <a:ext uri="{FF2B5EF4-FFF2-40B4-BE49-F238E27FC236}">
                  <a16:creationId xmlns:a16="http://schemas.microsoft.com/office/drawing/2014/main" id="{95A69F80-63BE-4170-9934-3E22618E53D4}"/>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7906EAA9-8B3E-4D21-AA04-651CAC0865E9}"/>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1" name="Graphic 38">
            <a:extLst>
              <a:ext uri="{FF2B5EF4-FFF2-40B4-BE49-F238E27FC236}">
                <a16:creationId xmlns:a16="http://schemas.microsoft.com/office/drawing/2014/main" id="{42077CC2-4E08-42A7-AD29-77F669BEC21A}"/>
              </a:ext>
            </a:extLst>
          </p:cNvPr>
          <p:cNvSpPr/>
          <p:nvPr userDrawn="1"/>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grpSp>
        <p:nvGrpSpPr>
          <p:cNvPr id="42" name="Graphic 38">
            <a:extLst>
              <a:ext uri="{FF2B5EF4-FFF2-40B4-BE49-F238E27FC236}">
                <a16:creationId xmlns:a16="http://schemas.microsoft.com/office/drawing/2014/main" id="{FD0088B8-B277-43AE-8E1F-FFD70883644D}"/>
              </a:ext>
            </a:extLst>
          </p:cNvPr>
          <p:cNvGrpSpPr/>
          <p:nvPr userDrawn="1"/>
        </p:nvGrpSpPr>
        <p:grpSpPr>
          <a:xfrm flipH="1">
            <a:off x="4939111" y="5807194"/>
            <a:ext cx="1407277" cy="780637"/>
            <a:chOff x="6495821" y="1090764"/>
            <a:chExt cx="1407277" cy="780637"/>
          </a:xfrm>
        </p:grpSpPr>
        <p:sp>
          <p:nvSpPr>
            <p:cNvPr id="43" name="Graphic 38">
              <a:extLst>
                <a:ext uri="{FF2B5EF4-FFF2-40B4-BE49-F238E27FC236}">
                  <a16:creationId xmlns:a16="http://schemas.microsoft.com/office/drawing/2014/main" id="{A229B11D-667F-4C92-9905-C47978598925}"/>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98137AF2-3459-493A-BC61-09D51B817646}"/>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6E74D5E4-0C5F-4268-9E16-6CBB23005F3D}"/>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F8842EF9-7545-42A1-8355-CAE5A8722BB6}"/>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04F4D91D-95C1-4356-8016-1C46D287DC10}"/>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36585162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53F64D89-975C-4538-8ED1-B4912654AF91}"/>
              </a:ext>
            </a:extLst>
          </p:cNvPr>
          <p:cNvSpPr/>
          <p:nvPr userDrawn="1"/>
        </p:nvSpPr>
        <p:spPr>
          <a:xfrm rot="10800000">
            <a:off x="7424373" y="2185060"/>
            <a:ext cx="4767626" cy="4687452"/>
          </a:xfrm>
          <a:custGeom>
            <a:avLst/>
            <a:gdLst>
              <a:gd name="connsiteX0" fmla="*/ 0 w 4088855"/>
              <a:gd name="connsiteY0" fmla="*/ 0 h 4533948"/>
              <a:gd name="connsiteX1" fmla="*/ 4088855 w 4088855"/>
              <a:gd name="connsiteY1" fmla="*/ 0 h 4533948"/>
              <a:gd name="connsiteX2" fmla="*/ 4056162 w 4088855"/>
              <a:gd name="connsiteY2" fmla="*/ 37951 h 4533948"/>
              <a:gd name="connsiteX3" fmla="*/ 3448050 w 4088855"/>
              <a:gd name="connsiteY3" fmla="*/ 685800 h 4533948"/>
              <a:gd name="connsiteX4" fmla="*/ 1466850 w 4088855"/>
              <a:gd name="connsiteY4" fmla="*/ 1181100 h 4533948"/>
              <a:gd name="connsiteX5" fmla="*/ 914400 w 4088855"/>
              <a:gd name="connsiteY5" fmla="*/ 2400300 h 4533948"/>
              <a:gd name="connsiteX6" fmla="*/ 704850 w 4088855"/>
              <a:gd name="connsiteY6" fmla="*/ 4171950 h 4533948"/>
              <a:gd name="connsiteX7" fmla="*/ 144066 w 4088855"/>
              <a:gd name="connsiteY7" fmla="*/ 4501753 h 4533948"/>
              <a:gd name="connsiteX8" fmla="*/ 0 w 4088855"/>
              <a:gd name="connsiteY8" fmla="*/ 4533948 h 453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8855" h="4533948">
                <a:moveTo>
                  <a:pt x="0" y="0"/>
                </a:moveTo>
                <a:lnTo>
                  <a:pt x="4088855" y="0"/>
                </a:lnTo>
                <a:lnTo>
                  <a:pt x="4056162" y="37951"/>
                </a:lnTo>
                <a:cubicBezTo>
                  <a:pt x="3885605" y="261938"/>
                  <a:pt x="3798094" y="516731"/>
                  <a:pt x="3448050" y="685800"/>
                </a:cubicBezTo>
                <a:cubicBezTo>
                  <a:pt x="2981325" y="911225"/>
                  <a:pt x="1889125" y="895350"/>
                  <a:pt x="1466850" y="1181100"/>
                </a:cubicBezTo>
                <a:cubicBezTo>
                  <a:pt x="1044575" y="1466850"/>
                  <a:pt x="1041400" y="1901825"/>
                  <a:pt x="914400" y="2400300"/>
                </a:cubicBezTo>
                <a:cubicBezTo>
                  <a:pt x="787400" y="2898775"/>
                  <a:pt x="927100" y="3797300"/>
                  <a:pt x="704850" y="4171950"/>
                </a:cubicBezTo>
                <a:cubicBezTo>
                  <a:pt x="593725" y="4359275"/>
                  <a:pt x="369094" y="4445794"/>
                  <a:pt x="144066" y="4501753"/>
                </a:cubicBezTo>
                <a:lnTo>
                  <a:pt x="0" y="45339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bg1"/>
              </a:solidFill>
            </a:endParaRPr>
          </a:p>
        </p:txBody>
      </p:sp>
    </p:spTree>
    <p:extLst>
      <p:ext uri="{BB962C8B-B14F-4D97-AF65-F5344CB8AC3E}">
        <p14:creationId xmlns:p14="http://schemas.microsoft.com/office/powerpoint/2010/main" val="15851844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D3FCB845-143A-41FB-96F4-85F76CEAB9C8}"/>
              </a:ext>
            </a:extLst>
          </p:cNvPr>
          <p:cNvSpPr/>
          <p:nvPr userDrawn="1"/>
        </p:nvSpPr>
        <p:spPr>
          <a:xfrm flipV="1">
            <a:off x="-797" y="2979173"/>
            <a:ext cx="12192000" cy="3878827"/>
          </a:xfrm>
          <a:custGeom>
            <a:avLst/>
            <a:gdLst>
              <a:gd name="connsiteX0" fmla="*/ 6096000 w 12192000"/>
              <a:gd name="connsiteY0" fmla="*/ 3878827 h 3878827"/>
              <a:gd name="connsiteX1" fmla="*/ 12049437 w 12192000"/>
              <a:gd name="connsiteY1" fmla="*/ 527244 h 3878827"/>
              <a:gd name="connsiteX2" fmla="*/ 12192000 w 12192000"/>
              <a:gd name="connsiteY2" fmla="*/ 279302 h 3878827"/>
              <a:gd name="connsiteX3" fmla="*/ 12192000 w 12192000"/>
              <a:gd name="connsiteY3" fmla="*/ 0 h 3878827"/>
              <a:gd name="connsiteX4" fmla="*/ 0 w 12192000"/>
              <a:gd name="connsiteY4" fmla="*/ 0 h 3878827"/>
              <a:gd name="connsiteX5" fmla="*/ 0 w 12192000"/>
              <a:gd name="connsiteY5" fmla="*/ 279303 h 3878827"/>
              <a:gd name="connsiteX6" fmla="*/ 142563 w 12192000"/>
              <a:gd name="connsiteY6" fmla="*/ 527244 h 3878827"/>
              <a:gd name="connsiteX7" fmla="*/ 6096000 w 12192000"/>
              <a:gd name="connsiteY7" fmla="*/ 3878827 h 387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878827">
                <a:moveTo>
                  <a:pt x="6096000" y="3878827"/>
                </a:moveTo>
                <a:cubicBezTo>
                  <a:pt x="8619010" y="3878827"/>
                  <a:pt x="10828525" y="2536597"/>
                  <a:pt x="12049437" y="527244"/>
                </a:cubicBezTo>
                <a:lnTo>
                  <a:pt x="12192000" y="279302"/>
                </a:lnTo>
                <a:lnTo>
                  <a:pt x="12192000" y="0"/>
                </a:lnTo>
                <a:lnTo>
                  <a:pt x="0" y="0"/>
                </a:lnTo>
                <a:lnTo>
                  <a:pt x="0" y="279303"/>
                </a:lnTo>
                <a:lnTo>
                  <a:pt x="142563" y="527244"/>
                </a:lnTo>
                <a:cubicBezTo>
                  <a:pt x="1363476" y="2536597"/>
                  <a:pt x="3572991" y="3878827"/>
                  <a:pt x="6096000" y="387882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pic>
        <p:nvPicPr>
          <p:cNvPr id="2" name="Picture 1" descr="Macbook.png">
            <a:extLst>
              <a:ext uri="{FF2B5EF4-FFF2-40B4-BE49-F238E27FC236}">
                <a16:creationId xmlns:a16="http://schemas.microsoft.com/office/drawing/2014/main" id="{5605B2CD-AE03-4D4A-8BA0-98230134E1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1683" y="2037020"/>
            <a:ext cx="6738554" cy="4429094"/>
          </a:xfrm>
          <a:prstGeom prst="rect">
            <a:avLst/>
          </a:prstGeom>
        </p:spPr>
      </p:pic>
      <p:sp>
        <p:nvSpPr>
          <p:cNvPr id="3" name="Picture Placeholder 8">
            <a:extLst>
              <a:ext uri="{FF2B5EF4-FFF2-40B4-BE49-F238E27FC236}">
                <a16:creationId xmlns:a16="http://schemas.microsoft.com/office/drawing/2014/main" id="{7C3C70D5-BC60-4F20-8064-B42F9B933CCD}"/>
              </a:ext>
            </a:extLst>
          </p:cNvPr>
          <p:cNvSpPr>
            <a:spLocks noGrp="1"/>
          </p:cNvSpPr>
          <p:nvPr>
            <p:ph type="pic" sz="quarter" idx="10"/>
          </p:nvPr>
        </p:nvSpPr>
        <p:spPr>
          <a:xfrm flipH="1">
            <a:off x="1558568" y="2627086"/>
            <a:ext cx="4563822" cy="2905636"/>
          </a:xfrm>
          <a:custGeom>
            <a:avLst/>
            <a:gdLst>
              <a:gd name="connsiteX0" fmla="*/ 0 w 1706880"/>
              <a:gd name="connsiteY0" fmla="*/ 0 h 3032760"/>
              <a:gd name="connsiteX1" fmla="*/ 1706880 w 1706880"/>
              <a:gd name="connsiteY1" fmla="*/ 0 h 3032760"/>
              <a:gd name="connsiteX2" fmla="*/ 1706880 w 1706880"/>
              <a:gd name="connsiteY2" fmla="*/ 3032760 h 3032760"/>
              <a:gd name="connsiteX3" fmla="*/ 0 w 1706880"/>
              <a:gd name="connsiteY3" fmla="*/ 3032760 h 3032760"/>
            </a:gdLst>
            <a:ahLst/>
            <a:cxnLst>
              <a:cxn ang="0">
                <a:pos x="connsiteX0" y="connsiteY0"/>
              </a:cxn>
              <a:cxn ang="0">
                <a:pos x="connsiteX1" y="connsiteY1"/>
              </a:cxn>
              <a:cxn ang="0">
                <a:pos x="connsiteX2" y="connsiteY2"/>
              </a:cxn>
              <a:cxn ang="0">
                <a:pos x="connsiteX3" y="connsiteY3"/>
              </a:cxn>
            </a:cxnLst>
            <a:rect l="l" t="t" r="r" b="b"/>
            <a:pathLst>
              <a:path w="1706880" h="3032760">
                <a:moveTo>
                  <a:pt x="0" y="0"/>
                </a:moveTo>
                <a:lnTo>
                  <a:pt x="1706880" y="0"/>
                </a:lnTo>
                <a:lnTo>
                  <a:pt x="1706880" y="3032760"/>
                </a:lnTo>
                <a:lnTo>
                  <a:pt x="0" y="3032760"/>
                </a:lnTo>
                <a:close/>
              </a:path>
            </a:pathLst>
          </a:custGeom>
          <a:pattFill prst="shingle">
            <a:fgClr>
              <a:schemeClr val="accent1"/>
            </a:fgClr>
            <a:bgClr>
              <a:schemeClr val="bg1"/>
            </a:bgClr>
          </a:pattFill>
        </p:spPr>
        <p:txBody>
          <a:bodyPr wrap="square">
            <a:noAutofit/>
          </a:bodyPr>
          <a:lstStyle>
            <a:lvl1pPr>
              <a:defRPr sz="2000">
                <a:latin typeface="Arial" panose="020B0604020202020204" pitchFamily="34" charset="0"/>
                <a:cs typeface="Arial" panose="020B0604020202020204" pitchFamily="34" charset="0"/>
              </a:defRPr>
            </a:lvl1pPr>
          </a:lstStyle>
          <a:p>
            <a:endParaRPr lang="en-US"/>
          </a:p>
        </p:txBody>
      </p:sp>
      <p:pic>
        <p:nvPicPr>
          <p:cNvPr id="4" name="Picture 3" descr="Macbook.png">
            <a:extLst>
              <a:ext uri="{FF2B5EF4-FFF2-40B4-BE49-F238E27FC236}">
                <a16:creationId xmlns:a16="http://schemas.microsoft.com/office/drawing/2014/main" id="{06136F7C-DC89-4D56-9B59-C7548BACBC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75006" y="3429000"/>
            <a:ext cx="4238680" cy="2785986"/>
          </a:xfrm>
          <a:prstGeom prst="rect">
            <a:avLst/>
          </a:prstGeom>
        </p:spPr>
      </p:pic>
      <p:sp>
        <p:nvSpPr>
          <p:cNvPr id="5" name="Picture Placeholder 8">
            <a:extLst>
              <a:ext uri="{FF2B5EF4-FFF2-40B4-BE49-F238E27FC236}">
                <a16:creationId xmlns:a16="http://schemas.microsoft.com/office/drawing/2014/main" id="{41FAACFE-087D-4280-8A2E-B6664B2D64F7}"/>
              </a:ext>
            </a:extLst>
          </p:cNvPr>
          <p:cNvSpPr>
            <a:spLocks noGrp="1"/>
          </p:cNvSpPr>
          <p:nvPr>
            <p:ph type="pic" sz="quarter" idx="11"/>
          </p:nvPr>
        </p:nvSpPr>
        <p:spPr>
          <a:xfrm flipH="1">
            <a:off x="7438499" y="3778498"/>
            <a:ext cx="2870732" cy="1795252"/>
          </a:xfrm>
          <a:custGeom>
            <a:avLst/>
            <a:gdLst>
              <a:gd name="connsiteX0" fmla="*/ 0 w 1706880"/>
              <a:gd name="connsiteY0" fmla="*/ 0 h 3032760"/>
              <a:gd name="connsiteX1" fmla="*/ 1706880 w 1706880"/>
              <a:gd name="connsiteY1" fmla="*/ 0 h 3032760"/>
              <a:gd name="connsiteX2" fmla="*/ 1706880 w 1706880"/>
              <a:gd name="connsiteY2" fmla="*/ 3032760 h 3032760"/>
              <a:gd name="connsiteX3" fmla="*/ 0 w 1706880"/>
              <a:gd name="connsiteY3" fmla="*/ 3032760 h 3032760"/>
            </a:gdLst>
            <a:ahLst/>
            <a:cxnLst>
              <a:cxn ang="0">
                <a:pos x="connsiteX0" y="connsiteY0"/>
              </a:cxn>
              <a:cxn ang="0">
                <a:pos x="connsiteX1" y="connsiteY1"/>
              </a:cxn>
              <a:cxn ang="0">
                <a:pos x="connsiteX2" y="connsiteY2"/>
              </a:cxn>
              <a:cxn ang="0">
                <a:pos x="connsiteX3" y="connsiteY3"/>
              </a:cxn>
            </a:cxnLst>
            <a:rect l="l" t="t" r="r" b="b"/>
            <a:pathLst>
              <a:path w="1706880" h="3032760">
                <a:moveTo>
                  <a:pt x="0" y="0"/>
                </a:moveTo>
                <a:lnTo>
                  <a:pt x="1706880" y="0"/>
                </a:lnTo>
                <a:lnTo>
                  <a:pt x="1706880" y="3032760"/>
                </a:lnTo>
                <a:lnTo>
                  <a:pt x="0" y="3032760"/>
                </a:lnTo>
                <a:close/>
              </a:path>
            </a:pathLst>
          </a:custGeom>
          <a:pattFill prst="shingle">
            <a:fgClr>
              <a:schemeClr val="accent1"/>
            </a:fgClr>
            <a:bgClr>
              <a:schemeClr val="bg1"/>
            </a:bgClr>
          </a:pattFill>
        </p:spPr>
        <p:txBody>
          <a:bodyPr wrap="square">
            <a:noAutofit/>
          </a:bodyPr>
          <a:lstStyle>
            <a:lvl1pPr>
              <a:defRPr sz="2000">
                <a:latin typeface="Arial" panose="020B0604020202020204" pitchFamily="34" charset="0"/>
                <a:cs typeface="Arial" panose="020B0604020202020204" pitchFamily="34" charset="0"/>
              </a:defRPr>
            </a:lvl1pPr>
          </a:lstStyle>
          <a:p>
            <a:endParaRPr lang="en-US"/>
          </a:p>
        </p:txBody>
      </p:sp>
      <p:grpSp>
        <p:nvGrpSpPr>
          <p:cNvPr id="9" name="Graphic 38">
            <a:extLst>
              <a:ext uri="{FF2B5EF4-FFF2-40B4-BE49-F238E27FC236}">
                <a16:creationId xmlns:a16="http://schemas.microsoft.com/office/drawing/2014/main" id="{D4015A28-FC46-4D56-997E-2A09B0FB1A5D}"/>
              </a:ext>
            </a:extLst>
          </p:cNvPr>
          <p:cNvGrpSpPr/>
          <p:nvPr userDrawn="1"/>
        </p:nvGrpSpPr>
        <p:grpSpPr>
          <a:xfrm>
            <a:off x="6541279" y="4314430"/>
            <a:ext cx="336664" cy="336745"/>
            <a:chOff x="9342265" y="2571740"/>
            <a:chExt cx="336664" cy="336745"/>
          </a:xfrm>
        </p:grpSpPr>
        <p:sp>
          <p:nvSpPr>
            <p:cNvPr id="10" name="Graphic 38">
              <a:extLst>
                <a:ext uri="{FF2B5EF4-FFF2-40B4-BE49-F238E27FC236}">
                  <a16:creationId xmlns:a16="http://schemas.microsoft.com/office/drawing/2014/main" id="{26584C2D-3E96-4F9D-BCDB-E5B68DEFE0E6}"/>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B3D49821-B2D0-458B-BA14-6F5C542F3127}"/>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12" name="Graphic 38">
            <a:extLst>
              <a:ext uri="{FF2B5EF4-FFF2-40B4-BE49-F238E27FC236}">
                <a16:creationId xmlns:a16="http://schemas.microsoft.com/office/drawing/2014/main" id="{05220AE9-F4A1-4E9F-A884-BD2C4AB1795F}"/>
              </a:ext>
            </a:extLst>
          </p:cNvPr>
          <p:cNvGrpSpPr/>
          <p:nvPr userDrawn="1"/>
        </p:nvGrpSpPr>
        <p:grpSpPr>
          <a:xfrm>
            <a:off x="6093054" y="6145994"/>
            <a:ext cx="526233" cy="534913"/>
            <a:chOff x="3867783" y="1582991"/>
            <a:chExt cx="526233" cy="534913"/>
          </a:xfrm>
          <a:solidFill>
            <a:schemeClr val="accent4"/>
          </a:solidFill>
        </p:grpSpPr>
        <p:sp>
          <p:nvSpPr>
            <p:cNvPr id="13" name="Graphic 38">
              <a:extLst>
                <a:ext uri="{FF2B5EF4-FFF2-40B4-BE49-F238E27FC236}">
                  <a16:creationId xmlns:a16="http://schemas.microsoft.com/office/drawing/2014/main" id="{1BD29C0F-E9F9-4B4E-8BCF-F3B0FE98596B}"/>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80EA558D-CD58-4E1B-8279-72106417C9CF}"/>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CFC4A10B-A7E9-4EE6-8E43-69E32A8B103E}"/>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3360D1DA-52E5-4F7D-A7DF-3CBF3C6CF4B4}"/>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030AE2E7-D3DE-4D97-939C-3A62382812E8}"/>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C318A91E-A771-40F7-9F22-BAFDEC31E6CA}"/>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4323FB9A-2865-4F1A-A678-C19DCF487449}"/>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B831E74B-991D-4163-907D-7D6DBB6923DA}"/>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686B620E-F960-493C-8FE1-B7B912BDD55C}"/>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22" name="Graphic 38">
            <a:extLst>
              <a:ext uri="{FF2B5EF4-FFF2-40B4-BE49-F238E27FC236}">
                <a16:creationId xmlns:a16="http://schemas.microsoft.com/office/drawing/2014/main" id="{CBA5C5AD-EF54-4933-8818-6F1FFF5D8C4D}"/>
              </a:ext>
            </a:extLst>
          </p:cNvPr>
          <p:cNvGrpSpPr/>
          <p:nvPr userDrawn="1"/>
        </p:nvGrpSpPr>
        <p:grpSpPr>
          <a:xfrm>
            <a:off x="9116075" y="2689183"/>
            <a:ext cx="1407277" cy="780637"/>
            <a:chOff x="6495821" y="1090764"/>
            <a:chExt cx="1407277" cy="780637"/>
          </a:xfrm>
        </p:grpSpPr>
        <p:sp>
          <p:nvSpPr>
            <p:cNvPr id="23" name="Graphic 38">
              <a:extLst>
                <a:ext uri="{FF2B5EF4-FFF2-40B4-BE49-F238E27FC236}">
                  <a16:creationId xmlns:a16="http://schemas.microsoft.com/office/drawing/2014/main" id="{62EE3D99-CACF-489D-9C3B-AA4CC0A7D9C6}"/>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347B585E-1F51-4877-BE09-85A0121F422F}"/>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9E8D9555-0CFA-415D-BF73-F3D6E5F565B5}"/>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C051529C-D546-4F88-B4F0-AEFB34D05D67}"/>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B85D70CE-A857-4E05-9B45-4C98BE02E074}"/>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8" name="Graphic 38">
            <a:extLst>
              <a:ext uri="{FF2B5EF4-FFF2-40B4-BE49-F238E27FC236}">
                <a16:creationId xmlns:a16="http://schemas.microsoft.com/office/drawing/2014/main" id="{A49E71C5-9820-4675-AE15-F9178DBB0495}"/>
              </a:ext>
            </a:extLst>
          </p:cNvPr>
          <p:cNvSpPr/>
          <p:nvPr userDrawn="1"/>
        </p:nvSpPr>
        <p:spPr>
          <a:xfrm>
            <a:off x="669946" y="700897"/>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9" name="Graphic 38">
            <a:extLst>
              <a:ext uri="{FF2B5EF4-FFF2-40B4-BE49-F238E27FC236}">
                <a16:creationId xmlns:a16="http://schemas.microsoft.com/office/drawing/2014/main" id="{96DB49ED-DA0D-447C-8223-3FE3A3381501}"/>
              </a:ext>
            </a:extLst>
          </p:cNvPr>
          <p:cNvGrpSpPr/>
          <p:nvPr userDrawn="1"/>
        </p:nvGrpSpPr>
        <p:grpSpPr>
          <a:xfrm>
            <a:off x="2095221" y="6138257"/>
            <a:ext cx="641221" cy="534951"/>
            <a:chOff x="2853315" y="2121546"/>
            <a:chExt cx="641221" cy="534951"/>
          </a:xfrm>
          <a:solidFill>
            <a:schemeClr val="accent3"/>
          </a:solidFill>
        </p:grpSpPr>
        <p:sp>
          <p:nvSpPr>
            <p:cNvPr id="30" name="Graphic 38">
              <a:extLst>
                <a:ext uri="{FF2B5EF4-FFF2-40B4-BE49-F238E27FC236}">
                  <a16:creationId xmlns:a16="http://schemas.microsoft.com/office/drawing/2014/main" id="{D6B94147-09C3-4DEB-8F90-B22357F63FF1}"/>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1ADFBD12-4878-4293-A02D-F22DA6E9A1FC}"/>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12732C13-757B-420C-A8E2-B43016227BDC}"/>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448A0C81-8A5C-49C8-88CE-68826E4EB7F7}"/>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1A98C807-CD5F-4A74-858A-6C275488FEEF}"/>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73774B2E-366A-484B-B323-356A7B3A4ECC}"/>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69292027-FAA7-4585-9DF0-E30992B17ACE}"/>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1F91219F-D58C-44DD-B14A-C3E6FF9AD406}"/>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657CAAA3-2EFC-4D4A-A926-48B692C3E4B2}"/>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9" name="Graphic 38">
            <a:extLst>
              <a:ext uri="{FF2B5EF4-FFF2-40B4-BE49-F238E27FC236}">
                <a16:creationId xmlns:a16="http://schemas.microsoft.com/office/drawing/2014/main" id="{3F51F262-5F76-43D0-A92E-5EC2BC6EE3A3}"/>
              </a:ext>
            </a:extLst>
          </p:cNvPr>
          <p:cNvSpPr/>
          <p:nvPr userDrawn="1"/>
        </p:nvSpPr>
        <p:spPr>
          <a:xfrm>
            <a:off x="8096100" y="62687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10CBCBF6-8BC5-4C09-AC9A-2B0DBAE15116}"/>
              </a:ext>
            </a:extLst>
          </p:cNvPr>
          <p:cNvSpPr/>
          <p:nvPr userDrawn="1"/>
        </p:nvSpPr>
        <p:spPr>
          <a:xfrm>
            <a:off x="11429694" y="88731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41" name="Graphic 38">
            <a:extLst>
              <a:ext uri="{FF2B5EF4-FFF2-40B4-BE49-F238E27FC236}">
                <a16:creationId xmlns:a16="http://schemas.microsoft.com/office/drawing/2014/main" id="{439619C2-A6CD-4B8C-A1C9-EDB9194B8BCF}"/>
              </a:ext>
            </a:extLst>
          </p:cNvPr>
          <p:cNvGrpSpPr/>
          <p:nvPr userDrawn="1"/>
        </p:nvGrpSpPr>
        <p:grpSpPr>
          <a:xfrm>
            <a:off x="333282" y="2113931"/>
            <a:ext cx="336664" cy="336745"/>
            <a:chOff x="9342265" y="2571740"/>
            <a:chExt cx="336664" cy="336745"/>
          </a:xfrm>
        </p:grpSpPr>
        <p:sp>
          <p:nvSpPr>
            <p:cNvPr id="42" name="Graphic 38">
              <a:extLst>
                <a:ext uri="{FF2B5EF4-FFF2-40B4-BE49-F238E27FC236}">
                  <a16:creationId xmlns:a16="http://schemas.microsoft.com/office/drawing/2014/main" id="{E0DC850C-D1FC-4068-94CF-BAE40E53E27C}"/>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DA92F1E8-8E12-4FE8-94AE-9C79D139C74E}"/>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4" name="Graphic 38">
            <a:extLst>
              <a:ext uri="{FF2B5EF4-FFF2-40B4-BE49-F238E27FC236}">
                <a16:creationId xmlns:a16="http://schemas.microsoft.com/office/drawing/2014/main" id="{62E681E8-31E7-4CC0-9009-86F7ED2A50BE}"/>
              </a:ext>
            </a:extLst>
          </p:cNvPr>
          <p:cNvSpPr/>
          <p:nvPr userDrawn="1"/>
        </p:nvSpPr>
        <p:spPr>
          <a:xfrm>
            <a:off x="10949566" y="5966005"/>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BEDDB3C9-34A1-4441-BC47-99848BD0487F}"/>
              </a:ext>
            </a:extLst>
          </p:cNvPr>
          <p:cNvSpPr/>
          <p:nvPr userDrawn="1"/>
        </p:nvSpPr>
        <p:spPr>
          <a:xfrm>
            <a:off x="10949566" y="4947034"/>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7702B092-02C9-48CA-8464-4849E7F59BDF}"/>
              </a:ext>
            </a:extLst>
          </p:cNvPr>
          <p:cNvSpPr/>
          <p:nvPr userDrawn="1"/>
        </p:nvSpPr>
        <p:spPr>
          <a:xfrm>
            <a:off x="6102056" y="2322932"/>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18810050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F74D67B-B6CF-4172-8E44-312026E1C4A2}"/>
              </a:ext>
            </a:extLst>
          </p:cNvPr>
          <p:cNvSpPr/>
          <p:nvPr userDrawn="1"/>
        </p:nvSpPr>
        <p:spPr>
          <a:xfrm flipH="1" flipV="1">
            <a:off x="8733091" y="3428999"/>
            <a:ext cx="3460495" cy="3465821"/>
          </a:xfrm>
          <a:custGeom>
            <a:avLst/>
            <a:gdLst>
              <a:gd name="connsiteX0" fmla="*/ 0 w 6249531"/>
              <a:gd name="connsiteY0" fmla="*/ 0 h 6259150"/>
              <a:gd name="connsiteX1" fmla="*/ 5794633 w 6249531"/>
              <a:gd name="connsiteY1" fmla="*/ 0 h 6259150"/>
              <a:gd name="connsiteX2" fmla="*/ 5832298 w 6249531"/>
              <a:gd name="connsiteY2" fmla="*/ 44579 h 6259150"/>
              <a:gd name="connsiteX3" fmla="*/ 6242094 w 6249531"/>
              <a:gd name="connsiteY3" fmla="*/ 1365061 h 6259150"/>
              <a:gd name="connsiteX4" fmla="*/ 4068348 w 6249531"/>
              <a:gd name="connsiteY4" fmla="*/ 3504072 h 6259150"/>
              <a:gd name="connsiteX5" fmla="*/ 2151623 w 6249531"/>
              <a:gd name="connsiteY5" fmla="*/ 3799886 h 6259150"/>
              <a:gd name="connsiteX6" fmla="*/ 1013465 w 6249531"/>
              <a:gd name="connsiteY6" fmla="*/ 5697712 h 6259150"/>
              <a:gd name="connsiteX7" fmla="*/ 52895 w 6249531"/>
              <a:gd name="connsiteY7" fmla="*/ 6255593 h 6259150"/>
              <a:gd name="connsiteX8" fmla="*/ 0 w 6249531"/>
              <a:gd name="connsiteY8" fmla="*/ 6247643 h 625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531" h="6259150">
                <a:moveTo>
                  <a:pt x="0" y="0"/>
                </a:moveTo>
                <a:lnTo>
                  <a:pt x="5794633" y="0"/>
                </a:lnTo>
                <a:lnTo>
                  <a:pt x="5832298" y="44579"/>
                </a:lnTo>
                <a:cubicBezTo>
                  <a:pt x="6123667" y="424704"/>
                  <a:pt x="6287269" y="900067"/>
                  <a:pt x="6242094" y="1365061"/>
                </a:cubicBezTo>
                <a:cubicBezTo>
                  <a:pt x="6138845" y="2427898"/>
                  <a:pt x="5158969" y="3282802"/>
                  <a:pt x="4068348" y="3504072"/>
                </a:cubicBezTo>
                <a:cubicBezTo>
                  <a:pt x="3433370" y="3635868"/>
                  <a:pt x="2759675" y="3584770"/>
                  <a:pt x="2151623" y="3799886"/>
                </a:cubicBezTo>
                <a:cubicBezTo>
                  <a:pt x="1097607" y="4173163"/>
                  <a:pt x="1398690" y="4961870"/>
                  <a:pt x="1013465" y="5697712"/>
                </a:cubicBezTo>
                <a:cubicBezTo>
                  <a:pt x="787471" y="6129456"/>
                  <a:pt x="424125" y="6285479"/>
                  <a:pt x="52895" y="6255593"/>
                </a:cubicBezTo>
                <a:lnTo>
                  <a:pt x="0" y="624764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reeform: Shape 2">
            <a:extLst>
              <a:ext uri="{FF2B5EF4-FFF2-40B4-BE49-F238E27FC236}">
                <a16:creationId xmlns:a16="http://schemas.microsoft.com/office/drawing/2014/main" id="{857A5866-8B91-4B8E-BB07-7BE0EA88EFE0}"/>
              </a:ext>
            </a:extLst>
          </p:cNvPr>
          <p:cNvSpPr/>
          <p:nvPr userDrawn="1"/>
        </p:nvSpPr>
        <p:spPr>
          <a:xfrm rot="10800000" flipH="1" flipV="1">
            <a:off x="-1586" y="0"/>
            <a:ext cx="1264329" cy="1266275"/>
          </a:xfrm>
          <a:custGeom>
            <a:avLst/>
            <a:gdLst>
              <a:gd name="connsiteX0" fmla="*/ 0 w 6249531"/>
              <a:gd name="connsiteY0" fmla="*/ 0 h 6259150"/>
              <a:gd name="connsiteX1" fmla="*/ 5794633 w 6249531"/>
              <a:gd name="connsiteY1" fmla="*/ 0 h 6259150"/>
              <a:gd name="connsiteX2" fmla="*/ 5832298 w 6249531"/>
              <a:gd name="connsiteY2" fmla="*/ 44579 h 6259150"/>
              <a:gd name="connsiteX3" fmla="*/ 6242094 w 6249531"/>
              <a:gd name="connsiteY3" fmla="*/ 1365061 h 6259150"/>
              <a:gd name="connsiteX4" fmla="*/ 4068348 w 6249531"/>
              <a:gd name="connsiteY4" fmla="*/ 3504072 h 6259150"/>
              <a:gd name="connsiteX5" fmla="*/ 2151623 w 6249531"/>
              <a:gd name="connsiteY5" fmla="*/ 3799886 h 6259150"/>
              <a:gd name="connsiteX6" fmla="*/ 1013465 w 6249531"/>
              <a:gd name="connsiteY6" fmla="*/ 5697712 h 6259150"/>
              <a:gd name="connsiteX7" fmla="*/ 52895 w 6249531"/>
              <a:gd name="connsiteY7" fmla="*/ 6255593 h 6259150"/>
              <a:gd name="connsiteX8" fmla="*/ 0 w 6249531"/>
              <a:gd name="connsiteY8" fmla="*/ 6247643 h 625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531" h="6259150">
                <a:moveTo>
                  <a:pt x="0" y="0"/>
                </a:moveTo>
                <a:lnTo>
                  <a:pt x="5794633" y="0"/>
                </a:lnTo>
                <a:lnTo>
                  <a:pt x="5832298" y="44579"/>
                </a:lnTo>
                <a:cubicBezTo>
                  <a:pt x="6123667" y="424704"/>
                  <a:pt x="6287269" y="900067"/>
                  <a:pt x="6242094" y="1365061"/>
                </a:cubicBezTo>
                <a:cubicBezTo>
                  <a:pt x="6138845" y="2427898"/>
                  <a:pt x="5158969" y="3282802"/>
                  <a:pt x="4068348" y="3504072"/>
                </a:cubicBezTo>
                <a:cubicBezTo>
                  <a:pt x="3433370" y="3635868"/>
                  <a:pt x="2759675" y="3584770"/>
                  <a:pt x="2151623" y="3799886"/>
                </a:cubicBezTo>
                <a:cubicBezTo>
                  <a:pt x="1097607" y="4173163"/>
                  <a:pt x="1398690" y="4961870"/>
                  <a:pt x="1013465" y="5697712"/>
                </a:cubicBezTo>
                <a:cubicBezTo>
                  <a:pt x="787471" y="6129456"/>
                  <a:pt x="424125" y="6285479"/>
                  <a:pt x="52895" y="6255593"/>
                </a:cubicBezTo>
                <a:lnTo>
                  <a:pt x="0" y="6247643"/>
                </a:lnTo>
                <a:close/>
              </a:path>
            </a:pathLst>
          </a:custGeom>
          <a:solidFill>
            <a:srgbClr val="CCD6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871007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2" name="Freeform 8">
            <a:extLst>
              <a:ext uri="{FF2B5EF4-FFF2-40B4-BE49-F238E27FC236}">
                <a16:creationId xmlns:a16="http://schemas.microsoft.com/office/drawing/2014/main" id="{2B875EED-7A54-45E4-B7F4-6D57E5F70A56}"/>
              </a:ext>
            </a:extLst>
          </p:cNvPr>
          <p:cNvSpPr/>
          <p:nvPr userDrawn="1"/>
        </p:nvSpPr>
        <p:spPr>
          <a:xfrm rot="10800000">
            <a:off x="5718629" y="508000"/>
            <a:ext cx="6473371" cy="6364512"/>
          </a:xfrm>
          <a:custGeom>
            <a:avLst/>
            <a:gdLst>
              <a:gd name="connsiteX0" fmla="*/ 0 w 4088855"/>
              <a:gd name="connsiteY0" fmla="*/ 0 h 4533948"/>
              <a:gd name="connsiteX1" fmla="*/ 4088855 w 4088855"/>
              <a:gd name="connsiteY1" fmla="*/ 0 h 4533948"/>
              <a:gd name="connsiteX2" fmla="*/ 4056162 w 4088855"/>
              <a:gd name="connsiteY2" fmla="*/ 37951 h 4533948"/>
              <a:gd name="connsiteX3" fmla="*/ 3448050 w 4088855"/>
              <a:gd name="connsiteY3" fmla="*/ 685800 h 4533948"/>
              <a:gd name="connsiteX4" fmla="*/ 1466850 w 4088855"/>
              <a:gd name="connsiteY4" fmla="*/ 1181100 h 4533948"/>
              <a:gd name="connsiteX5" fmla="*/ 914400 w 4088855"/>
              <a:gd name="connsiteY5" fmla="*/ 2400300 h 4533948"/>
              <a:gd name="connsiteX6" fmla="*/ 704850 w 4088855"/>
              <a:gd name="connsiteY6" fmla="*/ 4171950 h 4533948"/>
              <a:gd name="connsiteX7" fmla="*/ 144066 w 4088855"/>
              <a:gd name="connsiteY7" fmla="*/ 4501753 h 4533948"/>
              <a:gd name="connsiteX8" fmla="*/ 0 w 4088855"/>
              <a:gd name="connsiteY8" fmla="*/ 4533948 h 453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8855" h="4533948">
                <a:moveTo>
                  <a:pt x="0" y="0"/>
                </a:moveTo>
                <a:lnTo>
                  <a:pt x="4088855" y="0"/>
                </a:lnTo>
                <a:lnTo>
                  <a:pt x="4056162" y="37951"/>
                </a:lnTo>
                <a:cubicBezTo>
                  <a:pt x="3885605" y="261938"/>
                  <a:pt x="3798094" y="516731"/>
                  <a:pt x="3448050" y="685800"/>
                </a:cubicBezTo>
                <a:cubicBezTo>
                  <a:pt x="2981325" y="911225"/>
                  <a:pt x="1889125" y="895350"/>
                  <a:pt x="1466850" y="1181100"/>
                </a:cubicBezTo>
                <a:cubicBezTo>
                  <a:pt x="1044575" y="1466850"/>
                  <a:pt x="1041400" y="1901825"/>
                  <a:pt x="914400" y="2400300"/>
                </a:cubicBezTo>
                <a:cubicBezTo>
                  <a:pt x="787400" y="2898775"/>
                  <a:pt x="927100" y="3797300"/>
                  <a:pt x="704850" y="4171950"/>
                </a:cubicBezTo>
                <a:cubicBezTo>
                  <a:pt x="593725" y="4359275"/>
                  <a:pt x="369094" y="4445794"/>
                  <a:pt x="144066" y="4501753"/>
                </a:cubicBezTo>
                <a:lnTo>
                  <a:pt x="0" y="45339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bg1"/>
              </a:solidFill>
            </a:endParaRPr>
          </a:p>
        </p:txBody>
      </p:sp>
      <p:grpSp>
        <p:nvGrpSpPr>
          <p:cNvPr id="3" name="Graphic 38">
            <a:extLst>
              <a:ext uri="{FF2B5EF4-FFF2-40B4-BE49-F238E27FC236}">
                <a16:creationId xmlns:a16="http://schemas.microsoft.com/office/drawing/2014/main" id="{08D3C8FD-0C77-4CC8-91E6-5848BFF4A3F5}"/>
              </a:ext>
            </a:extLst>
          </p:cNvPr>
          <p:cNvGrpSpPr/>
          <p:nvPr userDrawn="1"/>
        </p:nvGrpSpPr>
        <p:grpSpPr>
          <a:xfrm>
            <a:off x="7053337" y="5583405"/>
            <a:ext cx="336664" cy="336745"/>
            <a:chOff x="9342265" y="2571740"/>
            <a:chExt cx="336664" cy="336745"/>
          </a:xfrm>
        </p:grpSpPr>
        <p:sp>
          <p:nvSpPr>
            <p:cNvPr id="4" name="Graphic 38">
              <a:extLst>
                <a:ext uri="{FF2B5EF4-FFF2-40B4-BE49-F238E27FC236}">
                  <a16:creationId xmlns:a16="http://schemas.microsoft.com/office/drawing/2014/main" id="{F90DE69A-6FC6-4115-B3E8-85714D078ECC}"/>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 name="Graphic 38">
              <a:extLst>
                <a:ext uri="{FF2B5EF4-FFF2-40B4-BE49-F238E27FC236}">
                  <a16:creationId xmlns:a16="http://schemas.microsoft.com/office/drawing/2014/main" id="{853D19F2-5018-40F3-85FD-685210872ABF}"/>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22" name="Graphic 38">
            <a:extLst>
              <a:ext uri="{FF2B5EF4-FFF2-40B4-BE49-F238E27FC236}">
                <a16:creationId xmlns:a16="http://schemas.microsoft.com/office/drawing/2014/main" id="{3F82307A-679B-4D76-BCEE-DE9AD28EF44C}"/>
              </a:ext>
            </a:extLst>
          </p:cNvPr>
          <p:cNvSpPr/>
          <p:nvPr userDrawn="1"/>
        </p:nvSpPr>
        <p:spPr>
          <a:xfrm>
            <a:off x="12079461" y="455350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3" name="Graphic 38">
            <a:extLst>
              <a:ext uri="{FF2B5EF4-FFF2-40B4-BE49-F238E27FC236}">
                <a16:creationId xmlns:a16="http://schemas.microsoft.com/office/drawing/2014/main" id="{A1827FFC-6929-45C1-9198-BF159C467829}"/>
              </a:ext>
            </a:extLst>
          </p:cNvPr>
          <p:cNvGrpSpPr/>
          <p:nvPr userDrawn="1"/>
        </p:nvGrpSpPr>
        <p:grpSpPr>
          <a:xfrm>
            <a:off x="11108770" y="5776984"/>
            <a:ext cx="641221" cy="534951"/>
            <a:chOff x="2853315" y="2121546"/>
            <a:chExt cx="641221" cy="534951"/>
          </a:xfrm>
          <a:solidFill>
            <a:schemeClr val="accent3"/>
          </a:solidFill>
        </p:grpSpPr>
        <p:sp>
          <p:nvSpPr>
            <p:cNvPr id="24" name="Graphic 38">
              <a:extLst>
                <a:ext uri="{FF2B5EF4-FFF2-40B4-BE49-F238E27FC236}">
                  <a16:creationId xmlns:a16="http://schemas.microsoft.com/office/drawing/2014/main" id="{DBF71A43-876B-4D48-A2DB-F8DCF9741E6D}"/>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8FD81199-BCAF-4C67-A14A-655222CB81F9}"/>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66360A97-53FE-4F6E-A2AC-44096B936E39}"/>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63A26282-CAE9-436D-9A61-264FF59E3645}"/>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CA7BCFCC-B306-4FC7-ADC5-0D9C097393D7}"/>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6BD73330-B0A3-454F-829D-51C98B5B571E}"/>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5F96EE8D-A109-4467-8020-3C871B7201EC}"/>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9ED6D236-FD15-46EA-B0ED-D82F012C15BC}"/>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64420A17-F2B3-4F86-82BF-5C7A0BAB5010}"/>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3" name="Graphic 38">
            <a:extLst>
              <a:ext uri="{FF2B5EF4-FFF2-40B4-BE49-F238E27FC236}">
                <a16:creationId xmlns:a16="http://schemas.microsoft.com/office/drawing/2014/main" id="{71BA209D-CC41-48A5-A69B-7C2243BA85DB}"/>
              </a:ext>
            </a:extLst>
          </p:cNvPr>
          <p:cNvSpPr/>
          <p:nvPr userDrawn="1"/>
        </p:nvSpPr>
        <p:spPr>
          <a:xfrm>
            <a:off x="4629736" y="6089692"/>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EB058F02-ACFC-479E-A987-EB77E0BD4DC5}"/>
              </a:ext>
            </a:extLst>
          </p:cNvPr>
          <p:cNvSpPr/>
          <p:nvPr userDrawn="1"/>
        </p:nvSpPr>
        <p:spPr>
          <a:xfrm>
            <a:off x="11346847" y="519798"/>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35" name="Graphic 38">
            <a:extLst>
              <a:ext uri="{FF2B5EF4-FFF2-40B4-BE49-F238E27FC236}">
                <a16:creationId xmlns:a16="http://schemas.microsoft.com/office/drawing/2014/main" id="{5F8FF760-1F6B-40BA-B51C-2334F3840B9A}"/>
              </a:ext>
            </a:extLst>
          </p:cNvPr>
          <p:cNvGrpSpPr/>
          <p:nvPr userDrawn="1"/>
        </p:nvGrpSpPr>
        <p:grpSpPr>
          <a:xfrm>
            <a:off x="576022" y="2208040"/>
            <a:ext cx="336664" cy="336745"/>
            <a:chOff x="9342265" y="2571740"/>
            <a:chExt cx="336664" cy="336745"/>
          </a:xfrm>
        </p:grpSpPr>
        <p:sp>
          <p:nvSpPr>
            <p:cNvPr id="36" name="Graphic 38">
              <a:extLst>
                <a:ext uri="{FF2B5EF4-FFF2-40B4-BE49-F238E27FC236}">
                  <a16:creationId xmlns:a16="http://schemas.microsoft.com/office/drawing/2014/main" id="{F7F051FF-D027-4009-B002-E6CF9D7B90F0}"/>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BA34D075-9327-4AC2-8D15-B0703DC863C9}"/>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8" name="Graphic 38">
            <a:extLst>
              <a:ext uri="{FF2B5EF4-FFF2-40B4-BE49-F238E27FC236}">
                <a16:creationId xmlns:a16="http://schemas.microsoft.com/office/drawing/2014/main" id="{95CF424D-C727-4BCA-9033-94D887C98C54}"/>
              </a:ext>
            </a:extLst>
          </p:cNvPr>
          <p:cNvSpPr/>
          <p:nvPr userDrawn="1"/>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28508388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DAE1779B-03EB-42EB-B409-A0C25B5BF60D}"/>
              </a:ext>
            </a:extLst>
          </p:cNvPr>
          <p:cNvSpPr/>
          <p:nvPr userDrawn="1"/>
        </p:nvSpPr>
        <p:spPr>
          <a:xfrm>
            <a:off x="-1" y="1451050"/>
            <a:ext cx="12192001" cy="4216987"/>
          </a:xfrm>
          <a:custGeom>
            <a:avLst/>
            <a:gdLst>
              <a:gd name="connsiteX0" fmla="*/ 8397881 w 12192001"/>
              <a:gd name="connsiteY0" fmla="*/ 3878590 h 4290194"/>
              <a:gd name="connsiteX1" fmla="*/ 8397951 w 12192001"/>
              <a:gd name="connsiteY1" fmla="*/ 3878904 h 4290194"/>
              <a:gd name="connsiteX2" fmla="*/ 8398480 w 12192001"/>
              <a:gd name="connsiteY2" fmla="*/ 3878590 h 4290194"/>
              <a:gd name="connsiteX3" fmla="*/ 3793520 w 12192001"/>
              <a:gd name="connsiteY3" fmla="*/ 3878590 h 4290194"/>
              <a:gd name="connsiteX4" fmla="*/ 3794049 w 12192001"/>
              <a:gd name="connsiteY4" fmla="*/ 3878904 h 4290194"/>
              <a:gd name="connsiteX5" fmla="*/ 3794120 w 12192001"/>
              <a:gd name="connsiteY5" fmla="*/ 3878590 h 4290194"/>
              <a:gd name="connsiteX6" fmla="*/ 8397951 w 12192001"/>
              <a:gd name="connsiteY6" fmla="*/ 411290 h 4290194"/>
              <a:gd name="connsiteX7" fmla="*/ 8397881 w 12192001"/>
              <a:gd name="connsiteY7" fmla="*/ 411604 h 4290194"/>
              <a:gd name="connsiteX8" fmla="*/ 8398480 w 12192001"/>
              <a:gd name="connsiteY8" fmla="*/ 411604 h 4290194"/>
              <a:gd name="connsiteX9" fmla="*/ 3794049 w 12192001"/>
              <a:gd name="connsiteY9" fmla="*/ 411290 h 4290194"/>
              <a:gd name="connsiteX10" fmla="*/ 3793520 w 12192001"/>
              <a:gd name="connsiteY10" fmla="*/ 411604 h 4290194"/>
              <a:gd name="connsiteX11" fmla="*/ 3794121 w 12192001"/>
              <a:gd name="connsiteY11" fmla="*/ 411604 h 4290194"/>
              <a:gd name="connsiteX12" fmla="*/ 3794049 w 12192001"/>
              <a:gd name="connsiteY12" fmla="*/ 411290 h 4290194"/>
              <a:gd name="connsiteX13" fmla="*/ 900721 w 12192001"/>
              <a:gd name="connsiteY13" fmla="*/ 638 h 4290194"/>
              <a:gd name="connsiteX14" fmla="*/ 1344798 w 12192001"/>
              <a:gd name="connsiteY14" fmla="*/ 192174 h 4290194"/>
              <a:gd name="connsiteX15" fmla="*/ 1767733 w 12192001"/>
              <a:gd name="connsiteY15" fmla="*/ 380166 h 4290194"/>
              <a:gd name="connsiteX16" fmla="*/ 2063786 w 12192001"/>
              <a:gd name="connsiteY16" fmla="*/ 231193 h 4290194"/>
              <a:gd name="connsiteX17" fmla="*/ 2627699 w 12192001"/>
              <a:gd name="connsiteY17" fmla="*/ 11281 h 4290194"/>
              <a:gd name="connsiteX18" fmla="*/ 3095570 w 12192001"/>
              <a:gd name="connsiteY18" fmla="*/ 159920 h 4290194"/>
              <a:gd name="connsiteX19" fmla="*/ 3158099 w 12192001"/>
              <a:gd name="connsiteY19" fmla="*/ 217474 h 4290194"/>
              <a:gd name="connsiteX20" fmla="*/ 3203013 w 12192001"/>
              <a:gd name="connsiteY20" fmla="*/ 254510 h 4290194"/>
              <a:gd name="connsiteX21" fmla="*/ 3212442 w 12192001"/>
              <a:gd name="connsiteY21" fmla="*/ 268105 h 4290194"/>
              <a:gd name="connsiteX22" fmla="*/ 3242605 w 12192001"/>
              <a:gd name="connsiteY22" fmla="*/ 296534 h 4290194"/>
              <a:gd name="connsiteX23" fmla="*/ 3473565 w 12192001"/>
              <a:gd name="connsiteY23" fmla="*/ 390805 h 4290194"/>
              <a:gd name="connsiteX24" fmla="*/ 3762573 w 12192001"/>
              <a:gd name="connsiteY24" fmla="*/ 241832 h 4290194"/>
              <a:gd name="connsiteX25" fmla="*/ 4439269 w 12192001"/>
              <a:gd name="connsiteY25" fmla="*/ 7732 h 4290194"/>
              <a:gd name="connsiteX26" fmla="*/ 4996126 w 12192001"/>
              <a:gd name="connsiteY26" fmla="*/ 248926 h 4290194"/>
              <a:gd name="connsiteX27" fmla="*/ 5235788 w 12192001"/>
              <a:gd name="connsiteY27" fmla="*/ 380166 h 4290194"/>
              <a:gd name="connsiteX28" fmla="*/ 5517746 w 12192001"/>
              <a:gd name="connsiteY28" fmla="*/ 245381 h 4290194"/>
              <a:gd name="connsiteX29" fmla="*/ 5613237 w 12192001"/>
              <a:gd name="connsiteY29" fmla="*/ 162469 h 4290194"/>
              <a:gd name="connsiteX30" fmla="*/ 5633152 w 12192001"/>
              <a:gd name="connsiteY30" fmla="*/ 149891 h 4290194"/>
              <a:gd name="connsiteX31" fmla="*/ 5646994 w 12192001"/>
              <a:gd name="connsiteY31" fmla="*/ 136532 h 4290194"/>
              <a:gd name="connsiteX32" fmla="*/ 6082152 w 12192001"/>
              <a:gd name="connsiteY32" fmla="*/ 14826 h 4290194"/>
              <a:gd name="connsiteX33" fmla="*/ 6096002 w 12192001"/>
              <a:gd name="connsiteY33" fmla="*/ 15341 h 4290194"/>
              <a:gd name="connsiteX34" fmla="*/ 6109851 w 12192001"/>
              <a:gd name="connsiteY34" fmla="*/ 14826 h 4290194"/>
              <a:gd name="connsiteX35" fmla="*/ 6545012 w 12192001"/>
              <a:gd name="connsiteY35" fmla="*/ 136532 h 4290194"/>
              <a:gd name="connsiteX36" fmla="*/ 6558854 w 12192001"/>
              <a:gd name="connsiteY36" fmla="*/ 149890 h 4290194"/>
              <a:gd name="connsiteX37" fmla="*/ 6578768 w 12192001"/>
              <a:gd name="connsiteY37" fmla="*/ 162469 h 4290194"/>
              <a:gd name="connsiteX38" fmla="*/ 6674259 w 12192001"/>
              <a:gd name="connsiteY38" fmla="*/ 245381 h 4290194"/>
              <a:gd name="connsiteX39" fmla="*/ 6956214 w 12192001"/>
              <a:gd name="connsiteY39" fmla="*/ 380166 h 4290194"/>
              <a:gd name="connsiteX40" fmla="*/ 7195876 w 12192001"/>
              <a:gd name="connsiteY40" fmla="*/ 248926 h 4290194"/>
              <a:gd name="connsiteX41" fmla="*/ 7752735 w 12192001"/>
              <a:gd name="connsiteY41" fmla="*/ 7732 h 4290194"/>
              <a:gd name="connsiteX42" fmla="*/ 8429428 w 12192001"/>
              <a:gd name="connsiteY42" fmla="*/ 241832 h 4290194"/>
              <a:gd name="connsiteX43" fmla="*/ 8718436 w 12192001"/>
              <a:gd name="connsiteY43" fmla="*/ 390805 h 4290194"/>
              <a:gd name="connsiteX44" fmla="*/ 8949396 w 12192001"/>
              <a:gd name="connsiteY44" fmla="*/ 296534 h 4290194"/>
              <a:gd name="connsiteX45" fmla="*/ 8979560 w 12192001"/>
              <a:gd name="connsiteY45" fmla="*/ 268105 h 4290194"/>
              <a:gd name="connsiteX46" fmla="*/ 8988988 w 12192001"/>
              <a:gd name="connsiteY46" fmla="*/ 254510 h 4290194"/>
              <a:gd name="connsiteX47" fmla="*/ 9033902 w 12192001"/>
              <a:gd name="connsiteY47" fmla="*/ 217474 h 4290194"/>
              <a:gd name="connsiteX48" fmla="*/ 9096430 w 12192001"/>
              <a:gd name="connsiteY48" fmla="*/ 159920 h 4290194"/>
              <a:gd name="connsiteX49" fmla="*/ 9564304 w 12192001"/>
              <a:gd name="connsiteY49" fmla="*/ 11281 h 4290194"/>
              <a:gd name="connsiteX50" fmla="*/ 10128215 w 12192001"/>
              <a:gd name="connsiteY50" fmla="*/ 231193 h 4290194"/>
              <a:gd name="connsiteX51" fmla="*/ 10424269 w 12192001"/>
              <a:gd name="connsiteY51" fmla="*/ 380166 h 4290194"/>
              <a:gd name="connsiteX52" fmla="*/ 10847202 w 12192001"/>
              <a:gd name="connsiteY52" fmla="*/ 192174 h 4290194"/>
              <a:gd name="connsiteX53" fmla="*/ 11291279 w 12192001"/>
              <a:gd name="connsiteY53" fmla="*/ 638 h 4290194"/>
              <a:gd name="connsiteX54" fmla="*/ 11808711 w 12192001"/>
              <a:gd name="connsiteY54" fmla="*/ 148780 h 4290194"/>
              <a:gd name="connsiteX55" fmla="*/ 11911532 w 12192001"/>
              <a:gd name="connsiteY55" fmla="*/ 230577 h 4290194"/>
              <a:gd name="connsiteX56" fmla="*/ 11942396 w 12192001"/>
              <a:gd name="connsiteY56" fmla="*/ 254510 h 4290194"/>
              <a:gd name="connsiteX57" fmla="*/ 11944992 w 12192001"/>
              <a:gd name="connsiteY57" fmla="*/ 258029 h 4290194"/>
              <a:gd name="connsiteX58" fmla="*/ 11967973 w 12192001"/>
              <a:gd name="connsiteY58" fmla="*/ 277302 h 4290194"/>
              <a:gd name="connsiteX59" fmla="*/ 12165341 w 12192001"/>
              <a:gd name="connsiteY59" fmla="*/ 350459 h 4290194"/>
              <a:gd name="connsiteX60" fmla="*/ 12192000 w 12192001"/>
              <a:gd name="connsiteY60" fmla="*/ 352270 h 4290194"/>
              <a:gd name="connsiteX61" fmla="*/ 12192000 w 12192001"/>
              <a:gd name="connsiteY61" fmla="*/ 453983 h 4290194"/>
              <a:gd name="connsiteX62" fmla="*/ 12192000 w 12192001"/>
              <a:gd name="connsiteY62" fmla="*/ 907623 h 4290194"/>
              <a:gd name="connsiteX63" fmla="*/ 12192001 w 12192001"/>
              <a:gd name="connsiteY63" fmla="*/ 907623 h 4290194"/>
              <a:gd name="connsiteX64" fmla="*/ 12192001 w 12192001"/>
              <a:gd name="connsiteY64" fmla="*/ 3530337 h 4290194"/>
              <a:gd name="connsiteX65" fmla="*/ 12192000 w 12192001"/>
              <a:gd name="connsiteY65" fmla="*/ 3530337 h 4290194"/>
              <a:gd name="connsiteX66" fmla="*/ 12192000 w 12192001"/>
              <a:gd name="connsiteY66" fmla="*/ 3836211 h 4290194"/>
              <a:gd name="connsiteX67" fmla="*/ 12192000 w 12192001"/>
              <a:gd name="connsiteY67" fmla="*/ 3937924 h 4290194"/>
              <a:gd name="connsiteX68" fmla="*/ 12165341 w 12192001"/>
              <a:gd name="connsiteY68" fmla="*/ 3939735 h 4290194"/>
              <a:gd name="connsiteX69" fmla="*/ 11967973 w 12192001"/>
              <a:gd name="connsiteY69" fmla="*/ 4012892 h 4290194"/>
              <a:gd name="connsiteX70" fmla="*/ 11944992 w 12192001"/>
              <a:gd name="connsiteY70" fmla="*/ 4032165 h 4290194"/>
              <a:gd name="connsiteX71" fmla="*/ 11942396 w 12192001"/>
              <a:gd name="connsiteY71" fmla="*/ 4035684 h 4290194"/>
              <a:gd name="connsiteX72" fmla="*/ 11911532 w 12192001"/>
              <a:gd name="connsiteY72" fmla="*/ 4059617 h 4290194"/>
              <a:gd name="connsiteX73" fmla="*/ 11808711 w 12192001"/>
              <a:gd name="connsiteY73" fmla="*/ 4141414 h 4290194"/>
              <a:gd name="connsiteX74" fmla="*/ 11291279 w 12192001"/>
              <a:gd name="connsiteY74" fmla="*/ 4289556 h 4290194"/>
              <a:gd name="connsiteX75" fmla="*/ 10847202 w 12192001"/>
              <a:gd name="connsiteY75" fmla="*/ 4098020 h 4290194"/>
              <a:gd name="connsiteX76" fmla="*/ 10424269 w 12192001"/>
              <a:gd name="connsiteY76" fmla="*/ 3910028 h 4290194"/>
              <a:gd name="connsiteX77" fmla="*/ 10128215 w 12192001"/>
              <a:gd name="connsiteY77" fmla="*/ 4059001 h 4290194"/>
              <a:gd name="connsiteX78" fmla="*/ 9564304 w 12192001"/>
              <a:gd name="connsiteY78" fmla="*/ 4278913 h 4290194"/>
              <a:gd name="connsiteX79" fmla="*/ 9096430 w 12192001"/>
              <a:gd name="connsiteY79" fmla="*/ 4130274 h 4290194"/>
              <a:gd name="connsiteX80" fmla="*/ 9033902 w 12192001"/>
              <a:gd name="connsiteY80" fmla="*/ 4072720 h 4290194"/>
              <a:gd name="connsiteX81" fmla="*/ 8988988 w 12192001"/>
              <a:gd name="connsiteY81" fmla="*/ 4035684 h 4290194"/>
              <a:gd name="connsiteX82" fmla="*/ 8979560 w 12192001"/>
              <a:gd name="connsiteY82" fmla="*/ 4022089 h 4290194"/>
              <a:gd name="connsiteX83" fmla="*/ 8949396 w 12192001"/>
              <a:gd name="connsiteY83" fmla="*/ 3993660 h 4290194"/>
              <a:gd name="connsiteX84" fmla="*/ 8718436 w 12192001"/>
              <a:gd name="connsiteY84" fmla="*/ 3899389 h 4290194"/>
              <a:gd name="connsiteX85" fmla="*/ 8429428 w 12192001"/>
              <a:gd name="connsiteY85" fmla="*/ 4048362 h 4290194"/>
              <a:gd name="connsiteX86" fmla="*/ 7752735 w 12192001"/>
              <a:gd name="connsiteY86" fmla="*/ 4282462 h 4290194"/>
              <a:gd name="connsiteX87" fmla="*/ 7195876 w 12192001"/>
              <a:gd name="connsiteY87" fmla="*/ 4041268 h 4290194"/>
              <a:gd name="connsiteX88" fmla="*/ 6956214 w 12192001"/>
              <a:gd name="connsiteY88" fmla="*/ 3910028 h 4290194"/>
              <a:gd name="connsiteX89" fmla="*/ 6674259 w 12192001"/>
              <a:gd name="connsiteY89" fmla="*/ 4044813 h 4290194"/>
              <a:gd name="connsiteX90" fmla="*/ 6578768 w 12192001"/>
              <a:gd name="connsiteY90" fmla="*/ 4127725 h 4290194"/>
              <a:gd name="connsiteX91" fmla="*/ 6558854 w 12192001"/>
              <a:gd name="connsiteY91" fmla="*/ 4140304 h 4290194"/>
              <a:gd name="connsiteX92" fmla="*/ 6545012 w 12192001"/>
              <a:gd name="connsiteY92" fmla="*/ 4153662 h 4290194"/>
              <a:gd name="connsiteX93" fmla="*/ 6109851 w 12192001"/>
              <a:gd name="connsiteY93" fmla="*/ 4275368 h 4290194"/>
              <a:gd name="connsiteX94" fmla="*/ 6096002 w 12192001"/>
              <a:gd name="connsiteY94" fmla="*/ 4274853 h 4290194"/>
              <a:gd name="connsiteX95" fmla="*/ 6082152 w 12192001"/>
              <a:gd name="connsiteY95" fmla="*/ 4275368 h 4290194"/>
              <a:gd name="connsiteX96" fmla="*/ 5646994 w 12192001"/>
              <a:gd name="connsiteY96" fmla="*/ 4153662 h 4290194"/>
              <a:gd name="connsiteX97" fmla="*/ 5633152 w 12192001"/>
              <a:gd name="connsiteY97" fmla="*/ 4140303 h 4290194"/>
              <a:gd name="connsiteX98" fmla="*/ 5613237 w 12192001"/>
              <a:gd name="connsiteY98" fmla="*/ 4127725 h 4290194"/>
              <a:gd name="connsiteX99" fmla="*/ 5517746 w 12192001"/>
              <a:gd name="connsiteY99" fmla="*/ 4044813 h 4290194"/>
              <a:gd name="connsiteX100" fmla="*/ 5235788 w 12192001"/>
              <a:gd name="connsiteY100" fmla="*/ 3910028 h 4290194"/>
              <a:gd name="connsiteX101" fmla="*/ 4996126 w 12192001"/>
              <a:gd name="connsiteY101" fmla="*/ 4041268 h 4290194"/>
              <a:gd name="connsiteX102" fmla="*/ 4439269 w 12192001"/>
              <a:gd name="connsiteY102" fmla="*/ 4282462 h 4290194"/>
              <a:gd name="connsiteX103" fmla="*/ 3762572 w 12192001"/>
              <a:gd name="connsiteY103" fmla="*/ 4048362 h 4290194"/>
              <a:gd name="connsiteX104" fmla="*/ 3473564 w 12192001"/>
              <a:gd name="connsiteY104" fmla="*/ 3899389 h 4290194"/>
              <a:gd name="connsiteX105" fmla="*/ 3242604 w 12192001"/>
              <a:gd name="connsiteY105" fmla="*/ 3993660 h 4290194"/>
              <a:gd name="connsiteX106" fmla="*/ 3212441 w 12192001"/>
              <a:gd name="connsiteY106" fmla="*/ 4022089 h 4290194"/>
              <a:gd name="connsiteX107" fmla="*/ 3203012 w 12192001"/>
              <a:gd name="connsiteY107" fmla="*/ 4035684 h 4290194"/>
              <a:gd name="connsiteX108" fmla="*/ 3158099 w 12192001"/>
              <a:gd name="connsiteY108" fmla="*/ 4072720 h 4290194"/>
              <a:gd name="connsiteX109" fmla="*/ 3095570 w 12192001"/>
              <a:gd name="connsiteY109" fmla="*/ 4130274 h 4290194"/>
              <a:gd name="connsiteX110" fmla="*/ 2627698 w 12192001"/>
              <a:gd name="connsiteY110" fmla="*/ 4278913 h 4290194"/>
              <a:gd name="connsiteX111" fmla="*/ 2063785 w 12192001"/>
              <a:gd name="connsiteY111" fmla="*/ 4059001 h 4290194"/>
              <a:gd name="connsiteX112" fmla="*/ 1767732 w 12192001"/>
              <a:gd name="connsiteY112" fmla="*/ 3910028 h 4290194"/>
              <a:gd name="connsiteX113" fmla="*/ 1344798 w 12192001"/>
              <a:gd name="connsiteY113" fmla="*/ 4098020 h 4290194"/>
              <a:gd name="connsiteX114" fmla="*/ 900721 w 12192001"/>
              <a:gd name="connsiteY114" fmla="*/ 4289556 h 4290194"/>
              <a:gd name="connsiteX115" fmla="*/ 383289 w 12192001"/>
              <a:gd name="connsiteY115" fmla="*/ 4141414 h 4290194"/>
              <a:gd name="connsiteX116" fmla="*/ 280468 w 12192001"/>
              <a:gd name="connsiteY116" fmla="*/ 4059617 h 4290194"/>
              <a:gd name="connsiteX117" fmla="*/ 249604 w 12192001"/>
              <a:gd name="connsiteY117" fmla="*/ 4035684 h 4290194"/>
              <a:gd name="connsiteX118" fmla="*/ 247008 w 12192001"/>
              <a:gd name="connsiteY118" fmla="*/ 4032165 h 4290194"/>
              <a:gd name="connsiteX119" fmla="*/ 224027 w 12192001"/>
              <a:gd name="connsiteY119" fmla="*/ 4012892 h 4290194"/>
              <a:gd name="connsiteX120" fmla="*/ 26659 w 12192001"/>
              <a:gd name="connsiteY120" fmla="*/ 3939735 h 4290194"/>
              <a:gd name="connsiteX121" fmla="*/ 0 w 12192001"/>
              <a:gd name="connsiteY121" fmla="*/ 3937924 h 4290194"/>
              <a:gd name="connsiteX122" fmla="*/ 0 w 12192001"/>
              <a:gd name="connsiteY122" fmla="*/ 3836211 h 4290194"/>
              <a:gd name="connsiteX123" fmla="*/ 0 w 12192001"/>
              <a:gd name="connsiteY123" fmla="*/ 3184290 h 4290194"/>
              <a:gd name="connsiteX124" fmla="*/ 1 w 12192001"/>
              <a:gd name="connsiteY124" fmla="*/ 3184290 h 4290194"/>
              <a:gd name="connsiteX125" fmla="*/ 1 w 12192001"/>
              <a:gd name="connsiteY125" fmla="*/ 1105904 h 4290194"/>
              <a:gd name="connsiteX126" fmla="*/ 0 w 12192001"/>
              <a:gd name="connsiteY126" fmla="*/ 1105904 h 4290194"/>
              <a:gd name="connsiteX127" fmla="*/ 0 w 12192001"/>
              <a:gd name="connsiteY127" fmla="*/ 453983 h 4290194"/>
              <a:gd name="connsiteX128" fmla="*/ 0 w 12192001"/>
              <a:gd name="connsiteY128" fmla="*/ 352270 h 4290194"/>
              <a:gd name="connsiteX129" fmla="*/ 26659 w 12192001"/>
              <a:gd name="connsiteY129" fmla="*/ 350459 h 4290194"/>
              <a:gd name="connsiteX130" fmla="*/ 224027 w 12192001"/>
              <a:gd name="connsiteY130" fmla="*/ 277302 h 4290194"/>
              <a:gd name="connsiteX131" fmla="*/ 247008 w 12192001"/>
              <a:gd name="connsiteY131" fmla="*/ 258029 h 4290194"/>
              <a:gd name="connsiteX132" fmla="*/ 249604 w 12192001"/>
              <a:gd name="connsiteY132" fmla="*/ 254510 h 4290194"/>
              <a:gd name="connsiteX133" fmla="*/ 280468 w 12192001"/>
              <a:gd name="connsiteY133" fmla="*/ 230577 h 4290194"/>
              <a:gd name="connsiteX134" fmla="*/ 383289 w 12192001"/>
              <a:gd name="connsiteY134" fmla="*/ 148780 h 4290194"/>
              <a:gd name="connsiteX135" fmla="*/ 900721 w 12192001"/>
              <a:gd name="connsiteY135" fmla="*/ 638 h 429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12192001" h="4290194">
                <a:moveTo>
                  <a:pt x="8397881" y="3878590"/>
                </a:moveTo>
                <a:cubicBezTo>
                  <a:pt x="8397905" y="3878695"/>
                  <a:pt x="8397928" y="3878800"/>
                  <a:pt x="8397951" y="3878904"/>
                </a:cubicBezTo>
                <a:lnTo>
                  <a:pt x="8398480" y="3878590"/>
                </a:lnTo>
                <a:close/>
                <a:moveTo>
                  <a:pt x="3793520" y="3878590"/>
                </a:moveTo>
                <a:lnTo>
                  <a:pt x="3794049" y="3878904"/>
                </a:lnTo>
                <a:cubicBezTo>
                  <a:pt x="3794073" y="3878800"/>
                  <a:pt x="3794095" y="3878695"/>
                  <a:pt x="3794120" y="3878590"/>
                </a:cubicBezTo>
                <a:close/>
                <a:moveTo>
                  <a:pt x="8397951" y="411290"/>
                </a:moveTo>
                <a:cubicBezTo>
                  <a:pt x="8397928" y="411394"/>
                  <a:pt x="8397905" y="411499"/>
                  <a:pt x="8397881" y="411604"/>
                </a:cubicBezTo>
                <a:lnTo>
                  <a:pt x="8398480" y="411604"/>
                </a:lnTo>
                <a:close/>
                <a:moveTo>
                  <a:pt x="3794049" y="411290"/>
                </a:moveTo>
                <a:lnTo>
                  <a:pt x="3793520" y="411604"/>
                </a:lnTo>
                <a:lnTo>
                  <a:pt x="3794121" y="411604"/>
                </a:lnTo>
                <a:cubicBezTo>
                  <a:pt x="3794095" y="411499"/>
                  <a:pt x="3794074" y="411394"/>
                  <a:pt x="3794049" y="411290"/>
                </a:cubicBezTo>
                <a:close/>
                <a:moveTo>
                  <a:pt x="900721" y="638"/>
                </a:moveTo>
                <a:cubicBezTo>
                  <a:pt x="1091038" y="4187"/>
                  <a:pt x="1217918" y="96408"/>
                  <a:pt x="1344798" y="192174"/>
                </a:cubicBezTo>
                <a:cubicBezTo>
                  <a:pt x="1464634" y="284396"/>
                  <a:pt x="1598560" y="380166"/>
                  <a:pt x="1767733" y="380166"/>
                </a:cubicBezTo>
                <a:cubicBezTo>
                  <a:pt x="1901665" y="380166"/>
                  <a:pt x="1979199" y="309226"/>
                  <a:pt x="2063786" y="231193"/>
                </a:cubicBezTo>
                <a:cubicBezTo>
                  <a:pt x="2183621" y="121235"/>
                  <a:pt x="2310502" y="7732"/>
                  <a:pt x="2627699" y="11281"/>
                </a:cubicBezTo>
                <a:cubicBezTo>
                  <a:pt x="2870886" y="13939"/>
                  <a:pt x="2999088" y="80446"/>
                  <a:pt x="3095570" y="159920"/>
                </a:cubicBezTo>
                <a:lnTo>
                  <a:pt x="3158099" y="217474"/>
                </a:lnTo>
                <a:lnTo>
                  <a:pt x="3203013" y="254510"/>
                </a:lnTo>
                <a:lnTo>
                  <a:pt x="3212442" y="268105"/>
                </a:lnTo>
                <a:lnTo>
                  <a:pt x="3242605" y="296534"/>
                </a:lnTo>
                <a:cubicBezTo>
                  <a:pt x="3301748" y="348907"/>
                  <a:pt x="3367832" y="390805"/>
                  <a:pt x="3473565" y="390805"/>
                </a:cubicBezTo>
                <a:cubicBezTo>
                  <a:pt x="3593400" y="394354"/>
                  <a:pt x="3677986" y="319865"/>
                  <a:pt x="3762573" y="241832"/>
                </a:cubicBezTo>
                <a:cubicBezTo>
                  <a:pt x="3903550" y="117690"/>
                  <a:pt x="4051574" y="-20644"/>
                  <a:pt x="4439269" y="7732"/>
                </a:cubicBezTo>
                <a:cubicBezTo>
                  <a:pt x="4805812" y="32563"/>
                  <a:pt x="4904493" y="146066"/>
                  <a:pt x="4996126" y="248926"/>
                </a:cubicBezTo>
                <a:cubicBezTo>
                  <a:pt x="5052517" y="312771"/>
                  <a:pt x="5101862" y="373072"/>
                  <a:pt x="5235788" y="380166"/>
                </a:cubicBezTo>
                <a:cubicBezTo>
                  <a:pt x="5362670" y="390805"/>
                  <a:pt x="5433157" y="319865"/>
                  <a:pt x="5517746" y="245381"/>
                </a:cubicBezTo>
                <a:cubicBezTo>
                  <a:pt x="5547703" y="217891"/>
                  <a:pt x="5578542" y="189515"/>
                  <a:pt x="5613237" y="162469"/>
                </a:cubicBezTo>
                <a:lnTo>
                  <a:pt x="5633152" y="149891"/>
                </a:lnTo>
                <a:lnTo>
                  <a:pt x="5646994" y="136532"/>
                </a:lnTo>
                <a:cubicBezTo>
                  <a:pt x="5726622" y="70027"/>
                  <a:pt x="5838966" y="17487"/>
                  <a:pt x="6082152" y="14826"/>
                </a:cubicBezTo>
                <a:lnTo>
                  <a:pt x="6096002" y="15341"/>
                </a:lnTo>
                <a:lnTo>
                  <a:pt x="6109851" y="14826"/>
                </a:lnTo>
                <a:cubicBezTo>
                  <a:pt x="6353036" y="17487"/>
                  <a:pt x="6465382" y="70027"/>
                  <a:pt x="6545012" y="136532"/>
                </a:cubicBezTo>
                <a:lnTo>
                  <a:pt x="6558854" y="149890"/>
                </a:lnTo>
                <a:lnTo>
                  <a:pt x="6578768" y="162469"/>
                </a:lnTo>
                <a:cubicBezTo>
                  <a:pt x="6613461" y="189515"/>
                  <a:pt x="6644300" y="217891"/>
                  <a:pt x="6674259" y="245381"/>
                </a:cubicBezTo>
                <a:cubicBezTo>
                  <a:pt x="6758845" y="319865"/>
                  <a:pt x="6829334" y="390805"/>
                  <a:pt x="6956214" y="380166"/>
                </a:cubicBezTo>
                <a:cubicBezTo>
                  <a:pt x="7090139" y="373072"/>
                  <a:pt x="7139485" y="312771"/>
                  <a:pt x="7195876" y="248926"/>
                </a:cubicBezTo>
                <a:cubicBezTo>
                  <a:pt x="7287509" y="146066"/>
                  <a:pt x="7386193" y="32563"/>
                  <a:pt x="7752735" y="7732"/>
                </a:cubicBezTo>
                <a:cubicBezTo>
                  <a:pt x="8140427" y="-20644"/>
                  <a:pt x="8288451" y="117690"/>
                  <a:pt x="8429428" y="241832"/>
                </a:cubicBezTo>
                <a:cubicBezTo>
                  <a:pt x="8514015" y="319865"/>
                  <a:pt x="8598603" y="394354"/>
                  <a:pt x="8718436" y="390805"/>
                </a:cubicBezTo>
                <a:cubicBezTo>
                  <a:pt x="8824169" y="390805"/>
                  <a:pt x="8890254" y="348907"/>
                  <a:pt x="8949396" y="296534"/>
                </a:cubicBezTo>
                <a:lnTo>
                  <a:pt x="8979560" y="268105"/>
                </a:lnTo>
                <a:lnTo>
                  <a:pt x="8988988" y="254510"/>
                </a:lnTo>
                <a:lnTo>
                  <a:pt x="9033902" y="217474"/>
                </a:lnTo>
                <a:lnTo>
                  <a:pt x="9096430" y="159920"/>
                </a:lnTo>
                <a:cubicBezTo>
                  <a:pt x="9192914" y="80446"/>
                  <a:pt x="9321117" y="13939"/>
                  <a:pt x="9564304" y="11281"/>
                </a:cubicBezTo>
                <a:cubicBezTo>
                  <a:pt x="9881500" y="7732"/>
                  <a:pt x="10008379" y="121235"/>
                  <a:pt x="10128215" y="231193"/>
                </a:cubicBezTo>
                <a:cubicBezTo>
                  <a:pt x="10212801" y="309226"/>
                  <a:pt x="10290336" y="380166"/>
                  <a:pt x="10424269" y="380166"/>
                </a:cubicBezTo>
                <a:cubicBezTo>
                  <a:pt x="10593442" y="380166"/>
                  <a:pt x="10727367" y="284396"/>
                  <a:pt x="10847202" y="192174"/>
                </a:cubicBezTo>
                <a:cubicBezTo>
                  <a:pt x="10974082" y="96408"/>
                  <a:pt x="11100963" y="4187"/>
                  <a:pt x="11291279" y="638"/>
                </a:cubicBezTo>
                <a:cubicBezTo>
                  <a:pt x="11545039" y="-7341"/>
                  <a:pt x="11687779" y="60494"/>
                  <a:pt x="11808711" y="148780"/>
                </a:cubicBezTo>
                <a:lnTo>
                  <a:pt x="11911532" y="230577"/>
                </a:lnTo>
                <a:lnTo>
                  <a:pt x="11942396" y="254510"/>
                </a:lnTo>
                <a:lnTo>
                  <a:pt x="11944992" y="258029"/>
                </a:lnTo>
                <a:lnTo>
                  <a:pt x="11967973" y="277302"/>
                </a:lnTo>
                <a:cubicBezTo>
                  <a:pt x="12024364" y="325187"/>
                  <a:pt x="12101901" y="343809"/>
                  <a:pt x="12165341" y="350459"/>
                </a:cubicBezTo>
                <a:lnTo>
                  <a:pt x="12192000" y="352270"/>
                </a:lnTo>
                <a:lnTo>
                  <a:pt x="12192000" y="453983"/>
                </a:lnTo>
                <a:lnTo>
                  <a:pt x="12192000" y="907623"/>
                </a:lnTo>
                <a:lnTo>
                  <a:pt x="12192001" y="907623"/>
                </a:lnTo>
                <a:lnTo>
                  <a:pt x="12192001" y="3530337"/>
                </a:lnTo>
                <a:lnTo>
                  <a:pt x="12192000" y="3530337"/>
                </a:lnTo>
                <a:lnTo>
                  <a:pt x="12192000" y="3836211"/>
                </a:lnTo>
                <a:lnTo>
                  <a:pt x="12192000" y="3937924"/>
                </a:lnTo>
                <a:lnTo>
                  <a:pt x="12165341" y="3939735"/>
                </a:lnTo>
                <a:cubicBezTo>
                  <a:pt x="12101901" y="3946385"/>
                  <a:pt x="12024364" y="3965007"/>
                  <a:pt x="11967973" y="4012892"/>
                </a:cubicBezTo>
                <a:lnTo>
                  <a:pt x="11944992" y="4032165"/>
                </a:lnTo>
                <a:lnTo>
                  <a:pt x="11942396" y="4035684"/>
                </a:lnTo>
                <a:lnTo>
                  <a:pt x="11911532" y="4059617"/>
                </a:lnTo>
                <a:lnTo>
                  <a:pt x="11808711" y="4141414"/>
                </a:lnTo>
                <a:cubicBezTo>
                  <a:pt x="11687779" y="4229700"/>
                  <a:pt x="11545039" y="4297535"/>
                  <a:pt x="11291279" y="4289556"/>
                </a:cubicBezTo>
                <a:cubicBezTo>
                  <a:pt x="11100963" y="4286007"/>
                  <a:pt x="10974082" y="4193786"/>
                  <a:pt x="10847202" y="4098020"/>
                </a:cubicBezTo>
                <a:cubicBezTo>
                  <a:pt x="10727367" y="4005798"/>
                  <a:pt x="10593442" y="3910028"/>
                  <a:pt x="10424269" y="3910028"/>
                </a:cubicBezTo>
                <a:cubicBezTo>
                  <a:pt x="10290336" y="3910028"/>
                  <a:pt x="10212801" y="3980968"/>
                  <a:pt x="10128215" y="4059001"/>
                </a:cubicBezTo>
                <a:cubicBezTo>
                  <a:pt x="10008379" y="4168959"/>
                  <a:pt x="9881500" y="4282462"/>
                  <a:pt x="9564304" y="4278913"/>
                </a:cubicBezTo>
                <a:cubicBezTo>
                  <a:pt x="9321117" y="4276255"/>
                  <a:pt x="9192914" y="4209748"/>
                  <a:pt x="9096430" y="4130274"/>
                </a:cubicBezTo>
                <a:lnTo>
                  <a:pt x="9033902" y="4072720"/>
                </a:lnTo>
                <a:lnTo>
                  <a:pt x="8988988" y="4035684"/>
                </a:lnTo>
                <a:lnTo>
                  <a:pt x="8979560" y="4022089"/>
                </a:lnTo>
                <a:lnTo>
                  <a:pt x="8949396" y="3993660"/>
                </a:lnTo>
                <a:cubicBezTo>
                  <a:pt x="8890254" y="3941287"/>
                  <a:pt x="8824169" y="3899389"/>
                  <a:pt x="8718436" y="3899389"/>
                </a:cubicBezTo>
                <a:cubicBezTo>
                  <a:pt x="8598603" y="3895840"/>
                  <a:pt x="8514015" y="3970329"/>
                  <a:pt x="8429428" y="4048362"/>
                </a:cubicBezTo>
                <a:cubicBezTo>
                  <a:pt x="8288451" y="4172504"/>
                  <a:pt x="8140427" y="4310838"/>
                  <a:pt x="7752735" y="4282462"/>
                </a:cubicBezTo>
                <a:cubicBezTo>
                  <a:pt x="7386193" y="4257631"/>
                  <a:pt x="7287509" y="4144128"/>
                  <a:pt x="7195876" y="4041268"/>
                </a:cubicBezTo>
                <a:cubicBezTo>
                  <a:pt x="7139485" y="3977423"/>
                  <a:pt x="7090139" y="3917122"/>
                  <a:pt x="6956214" y="3910028"/>
                </a:cubicBezTo>
                <a:cubicBezTo>
                  <a:pt x="6829334" y="3899389"/>
                  <a:pt x="6758845" y="3970329"/>
                  <a:pt x="6674259" y="4044813"/>
                </a:cubicBezTo>
                <a:cubicBezTo>
                  <a:pt x="6644300" y="4072303"/>
                  <a:pt x="6613461" y="4100679"/>
                  <a:pt x="6578768" y="4127725"/>
                </a:cubicBezTo>
                <a:lnTo>
                  <a:pt x="6558854" y="4140304"/>
                </a:lnTo>
                <a:lnTo>
                  <a:pt x="6545012" y="4153662"/>
                </a:lnTo>
                <a:cubicBezTo>
                  <a:pt x="6465382" y="4220167"/>
                  <a:pt x="6353036" y="4272707"/>
                  <a:pt x="6109851" y="4275368"/>
                </a:cubicBezTo>
                <a:lnTo>
                  <a:pt x="6096002" y="4274853"/>
                </a:lnTo>
                <a:lnTo>
                  <a:pt x="6082152" y="4275368"/>
                </a:lnTo>
                <a:cubicBezTo>
                  <a:pt x="5838966" y="4272707"/>
                  <a:pt x="5726622" y="4220167"/>
                  <a:pt x="5646994" y="4153662"/>
                </a:cubicBezTo>
                <a:lnTo>
                  <a:pt x="5633152" y="4140303"/>
                </a:lnTo>
                <a:lnTo>
                  <a:pt x="5613237" y="4127725"/>
                </a:lnTo>
                <a:cubicBezTo>
                  <a:pt x="5578542" y="4100679"/>
                  <a:pt x="5547703" y="4072303"/>
                  <a:pt x="5517746" y="4044813"/>
                </a:cubicBezTo>
                <a:cubicBezTo>
                  <a:pt x="5433157" y="3970329"/>
                  <a:pt x="5362670" y="3899389"/>
                  <a:pt x="5235788" y="3910028"/>
                </a:cubicBezTo>
                <a:cubicBezTo>
                  <a:pt x="5101862" y="3917122"/>
                  <a:pt x="5052517" y="3977423"/>
                  <a:pt x="4996126" y="4041268"/>
                </a:cubicBezTo>
                <a:cubicBezTo>
                  <a:pt x="4904493" y="4144128"/>
                  <a:pt x="4805812" y="4257631"/>
                  <a:pt x="4439269" y="4282462"/>
                </a:cubicBezTo>
                <a:cubicBezTo>
                  <a:pt x="4051573" y="4310838"/>
                  <a:pt x="3903550" y="4172504"/>
                  <a:pt x="3762572" y="4048362"/>
                </a:cubicBezTo>
                <a:cubicBezTo>
                  <a:pt x="3677986" y="3970329"/>
                  <a:pt x="3593399" y="3895840"/>
                  <a:pt x="3473564" y="3899389"/>
                </a:cubicBezTo>
                <a:cubicBezTo>
                  <a:pt x="3367831" y="3899389"/>
                  <a:pt x="3301747" y="3941287"/>
                  <a:pt x="3242604" y="3993660"/>
                </a:cubicBezTo>
                <a:lnTo>
                  <a:pt x="3212441" y="4022089"/>
                </a:lnTo>
                <a:lnTo>
                  <a:pt x="3203012" y="4035684"/>
                </a:lnTo>
                <a:lnTo>
                  <a:pt x="3158099" y="4072720"/>
                </a:lnTo>
                <a:lnTo>
                  <a:pt x="3095570" y="4130274"/>
                </a:lnTo>
                <a:cubicBezTo>
                  <a:pt x="2999088" y="4209748"/>
                  <a:pt x="2870885" y="4276255"/>
                  <a:pt x="2627698" y="4278913"/>
                </a:cubicBezTo>
                <a:cubicBezTo>
                  <a:pt x="2310501" y="4282462"/>
                  <a:pt x="2183621" y="4168959"/>
                  <a:pt x="2063785" y="4059001"/>
                </a:cubicBezTo>
                <a:cubicBezTo>
                  <a:pt x="1979199" y="3980968"/>
                  <a:pt x="1901665" y="3910028"/>
                  <a:pt x="1767732" y="3910028"/>
                </a:cubicBezTo>
                <a:cubicBezTo>
                  <a:pt x="1598560" y="3910028"/>
                  <a:pt x="1464634" y="4005798"/>
                  <a:pt x="1344798" y="4098020"/>
                </a:cubicBezTo>
                <a:cubicBezTo>
                  <a:pt x="1217918" y="4193786"/>
                  <a:pt x="1091038" y="4286007"/>
                  <a:pt x="900721" y="4289556"/>
                </a:cubicBezTo>
                <a:cubicBezTo>
                  <a:pt x="646961" y="4297535"/>
                  <a:pt x="504221" y="4229700"/>
                  <a:pt x="383289" y="4141414"/>
                </a:cubicBezTo>
                <a:lnTo>
                  <a:pt x="280468" y="4059617"/>
                </a:lnTo>
                <a:lnTo>
                  <a:pt x="249604" y="4035684"/>
                </a:lnTo>
                <a:lnTo>
                  <a:pt x="247008" y="4032165"/>
                </a:lnTo>
                <a:lnTo>
                  <a:pt x="224027" y="4012892"/>
                </a:lnTo>
                <a:cubicBezTo>
                  <a:pt x="167637" y="3965007"/>
                  <a:pt x="90099" y="3946385"/>
                  <a:pt x="26659" y="3939735"/>
                </a:cubicBezTo>
                <a:lnTo>
                  <a:pt x="0" y="3937924"/>
                </a:lnTo>
                <a:lnTo>
                  <a:pt x="0" y="3836211"/>
                </a:lnTo>
                <a:lnTo>
                  <a:pt x="0" y="3184290"/>
                </a:lnTo>
                <a:lnTo>
                  <a:pt x="1" y="3184290"/>
                </a:lnTo>
                <a:lnTo>
                  <a:pt x="1" y="1105904"/>
                </a:lnTo>
                <a:lnTo>
                  <a:pt x="0" y="1105904"/>
                </a:lnTo>
                <a:lnTo>
                  <a:pt x="0" y="453983"/>
                </a:lnTo>
                <a:lnTo>
                  <a:pt x="0" y="352270"/>
                </a:lnTo>
                <a:lnTo>
                  <a:pt x="26659" y="350459"/>
                </a:lnTo>
                <a:cubicBezTo>
                  <a:pt x="90099" y="343809"/>
                  <a:pt x="167637" y="325187"/>
                  <a:pt x="224027" y="277302"/>
                </a:cubicBezTo>
                <a:lnTo>
                  <a:pt x="247008" y="258029"/>
                </a:lnTo>
                <a:lnTo>
                  <a:pt x="249604" y="254510"/>
                </a:lnTo>
                <a:lnTo>
                  <a:pt x="280468" y="230577"/>
                </a:lnTo>
                <a:lnTo>
                  <a:pt x="383289" y="148780"/>
                </a:lnTo>
                <a:cubicBezTo>
                  <a:pt x="504221" y="60494"/>
                  <a:pt x="646961" y="-7341"/>
                  <a:pt x="900721" y="638"/>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876625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7_Title Slide">
    <p:spTree>
      <p:nvGrpSpPr>
        <p:cNvPr id="1" name=""/>
        <p:cNvGrpSpPr/>
        <p:nvPr/>
      </p:nvGrpSpPr>
      <p:grpSpPr>
        <a:xfrm>
          <a:off x="0" y="0"/>
          <a:ext cx="0" cy="0"/>
          <a:chOff x="0" y="0"/>
          <a:chExt cx="0" cy="0"/>
        </a:xfrm>
      </p:grpSpPr>
      <p:sp>
        <p:nvSpPr>
          <p:cNvPr id="29" name="Freeform 8">
            <a:extLst>
              <a:ext uri="{FF2B5EF4-FFF2-40B4-BE49-F238E27FC236}">
                <a16:creationId xmlns:a16="http://schemas.microsoft.com/office/drawing/2014/main" id="{D2D508A5-83C1-42A1-9EFB-5A0C2B895898}"/>
              </a:ext>
            </a:extLst>
          </p:cNvPr>
          <p:cNvSpPr/>
          <p:nvPr userDrawn="1"/>
        </p:nvSpPr>
        <p:spPr>
          <a:xfrm rot="10800000" flipH="1" flipV="1">
            <a:off x="-12811" y="-21276"/>
            <a:ext cx="9299441" cy="6879275"/>
          </a:xfrm>
          <a:custGeom>
            <a:avLst/>
            <a:gdLst>
              <a:gd name="connsiteX0" fmla="*/ 0 w 4088855"/>
              <a:gd name="connsiteY0" fmla="*/ 0 h 4533948"/>
              <a:gd name="connsiteX1" fmla="*/ 4088855 w 4088855"/>
              <a:gd name="connsiteY1" fmla="*/ 0 h 4533948"/>
              <a:gd name="connsiteX2" fmla="*/ 4056162 w 4088855"/>
              <a:gd name="connsiteY2" fmla="*/ 37951 h 4533948"/>
              <a:gd name="connsiteX3" fmla="*/ 3448050 w 4088855"/>
              <a:gd name="connsiteY3" fmla="*/ 685800 h 4533948"/>
              <a:gd name="connsiteX4" fmla="*/ 1466850 w 4088855"/>
              <a:gd name="connsiteY4" fmla="*/ 1181100 h 4533948"/>
              <a:gd name="connsiteX5" fmla="*/ 914400 w 4088855"/>
              <a:gd name="connsiteY5" fmla="*/ 2400300 h 4533948"/>
              <a:gd name="connsiteX6" fmla="*/ 704850 w 4088855"/>
              <a:gd name="connsiteY6" fmla="*/ 4171950 h 4533948"/>
              <a:gd name="connsiteX7" fmla="*/ 144066 w 4088855"/>
              <a:gd name="connsiteY7" fmla="*/ 4501753 h 4533948"/>
              <a:gd name="connsiteX8" fmla="*/ 0 w 4088855"/>
              <a:gd name="connsiteY8" fmla="*/ 4533948 h 453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8855" h="4533948">
                <a:moveTo>
                  <a:pt x="0" y="0"/>
                </a:moveTo>
                <a:lnTo>
                  <a:pt x="4088855" y="0"/>
                </a:lnTo>
                <a:lnTo>
                  <a:pt x="4056162" y="37951"/>
                </a:lnTo>
                <a:cubicBezTo>
                  <a:pt x="3885605" y="261938"/>
                  <a:pt x="3798094" y="516731"/>
                  <a:pt x="3448050" y="685800"/>
                </a:cubicBezTo>
                <a:cubicBezTo>
                  <a:pt x="2981325" y="911225"/>
                  <a:pt x="1889125" y="895350"/>
                  <a:pt x="1466850" y="1181100"/>
                </a:cubicBezTo>
                <a:cubicBezTo>
                  <a:pt x="1044575" y="1466850"/>
                  <a:pt x="1041400" y="1901825"/>
                  <a:pt x="914400" y="2400300"/>
                </a:cubicBezTo>
                <a:cubicBezTo>
                  <a:pt x="787400" y="2898775"/>
                  <a:pt x="927100" y="3797300"/>
                  <a:pt x="704850" y="4171950"/>
                </a:cubicBezTo>
                <a:cubicBezTo>
                  <a:pt x="593725" y="4359275"/>
                  <a:pt x="369094" y="4445794"/>
                  <a:pt x="144066" y="4501753"/>
                </a:cubicBezTo>
                <a:lnTo>
                  <a:pt x="0" y="45339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bg1"/>
              </a:solidFill>
            </a:endParaRPr>
          </a:p>
        </p:txBody>
      </p:sp>
      <p:sp>
        <p:nvSpPr>
          <p:cNvPr id="10" name="Picture Placeholder 101">
            <a:extLst>
              <a:ext uri="{FF2B5EF4-FFF2-40B4-BE49-F238E27FC236}">
                <a16:creationId xmlns:a16="http://schemas.microsoft.com/office/drawing/2014/main" id="{091615B9-6875-4D66-B3E3-23A91DD4BB0F}"/>
              </a:ext>
            </a:extLst>
          </p:cNvPr>
          <p:cNvSpPr>
            <a:spLocks noGrp="1"/>
          </p:cNvSpPr>
          <p:nvPr>
            <p:ph type="pic" sz="quarter" idx="12"/>
          </p:nvPr>
        </p:nvSpPr>
        <p:spPr>
          <a:xfrm flipH="1">
            <a:off x="3145946" y="-359759"/>
            <a:ext cx="1862906" cy="1862906"/>
          </a:xfrm>
          <a:custGeom>
            <a:avLst/>
            <a:gdLst>
              <a:gd name="connsiteX0" fmla="*/ 1250276 w 2500552"/>
              <a:gd name="connsiteY0" fmla="*/ 0 h 2500552"/>
              <a:gd name="connsiteX1" fmla="*/ 0 w 2500552"/>
              <a:gd name="connsiteY1" fmla="*/ 1250276 h 2500552"/>
              <a:gd name="connsiteX2" fmla="*/ 1250276 w 2500552"/>
              <a:gd name="connsiteY2" fmla="*/ 2500552 h 2500552"/>
              <a:gd name="connsiteX3" fmla="*/ 2500552 w 2500552"/>
              <a:gd name="connsiteY3" fmla="*/ 1250276 h 2500552"/>
              <a:gd name="connsiteX4" fmla="*/ 1250276 w 2500552"/>
              <a:gd name="connsiteY4" fmla="*/ 0 h 2500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552" h="2500552">
                <a:moveTo>
                  <a:pt x="1250276" y="0"/>
                </a:moveTo>
                <a:cubicBezTo>
                  <a:pt x="559768" y="0"/>
                  <a:pt x="0" y="559768"/>
                  <a:pt x="0" y="1250276"/>
                </a:cubicBezTo>
                <a:cubicBezTo>
                  <a:pt x="0" y="1940784"/>
                  <a:pt x="559768" y="2500552"/>
                  <a:pt x="1250276" y="2500552"/>
                </a:cubicBezTo>
                <a:cubicBezTo>
                  <a:pt x="1940784" y="2500552"/>
                  <a:pt x="2500552" y="1940784"/>
                  <a:pt x="2500552" y="1250276"/>
                </a:cubicBezTo>
                <a:cubicBezTo>
                  <a:pt x="2500552" y="559768"/>
                  <a:pt x="1940784" y="0"/>
                  <a:pt x="1250276" y="0"/>
                </a:cubicBezTo>
                <a:close/>
              </a:path>
            </a:pathLst>
          </a:custGeom>
          <a:pattFill prst="wave">
            <a:fgClr>
              <a:schemeClr val="accent1"/>
            </a:fgClr>
            <a:bgClr>
              <a:schemeClr val="bg1"/>
            </a:bgClr>
          </a:pattFill>
          <a:ln w="76200">
            <a:noFill/>
          </a:ln>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
        <p:nvSpPr>
          <p:cNvPr id="7" name="Freeform 29">
            <a:extLst>
              <a:ext uri="{FF2B5EF4-FFF2-40B4-BE49-F238E27FC236}">
                <a16:creationId xmlns:a16="http://schemas.microsoft.com/office/drawing/2014/main" id="{06361A6B-02BE-430D-B876-7F0AC26662FE}"/>
              </a:ext>
            </a:extLst>
          </p:cNvPr>
          <p:cNvSpPr>
            <a:spLocks/>
          </p:cNvSpPr>
          <p:nvPr/>
        </p:nvSpPr>
        <p:spPr bwMode="auto">
          <a:xfrm rot="10800000">
            <a:off x="1852537" y="340466"/>
            <a:ext cx="2260692" cy="2175668"/>
          </a:xfrm>
          <a:custGeom>
            <a:avLst/>
            <a:gdLst>
              <a:gd name="T0" fmla="*/ 323 w 831"/>
              <a:gd name="T1" fmla="*/ 99 h 799"/>
              <a:gd name="T2" fmla="*/ 333 w 831"/>
              <a:gd name="T3" fmla="*/ 0 h 799"/>
              <a:gd name="T4" fmla="*/ 0 w 831"/>
              <a:gd name="T5" fmla="*/ 368 h 799"/>
              <a:gd name="T6" fmla="*/ 8 w 831"/>
              <a:gd name="T7" fmla="*/ 368 h 799"/>
              <a:gd name="T8" fmla="*/ 350 w 831"/>
              <a:gd name="T9" fmla="*/ 710 h 799"/>
              <a:gd name="T10" fmla="*/ 339 w 831"/>
              <a:gd name="T11" fmla="*/ 799 h 799"/>
              <a:gd name="T12" fmla="*/ 339 w 831"/>
              <a:gd name="T13" fmla="*/ 799 h 799"/>
              <a:gd name="T14" fmla="*/ 831 w 831"/>
              <a:gd name="T15" fmla="*/ 587 h 799"/>
              <a:gd name="T16" fmla="*/ 810 w 831"/>
              <a:gd name="T17" fmla="*/ 587 h 799"/>
              <a:gd name="T18" fmla="*/ 323 w 831"/>
              <a:gd name="T19" fmla="*/ 99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1" h="799">
                <a:moveTo>
                  <a:pt x="323" y="99"/>
                </a:moveTo>
                <a:cubicBezTo>
                  <a:pt x="323" y="65"/>
                  <a:pt x="326" y="32"/>
                  <a:pt x="333" y="0"/>
                </a:cubicBezTo>
                <a:cubicBezTo>
                  <a:pt x="284" y="186"/>
                  <a:pt x="213" y="356"/>
                  <a:pt x="0" y="368"/>
                </a:cubicBezTo>
                <a:cubicBezTo>
                  <a:pt x="3" y="368"/>
                  <a:pt x="6" y="368"/>
                  <a:pt x="8" y="368"/>
                </a:cubicBezTo>
                <a:cubicBezTo>
                  <a:pt x="197" y="368"/>
                  <a:pt x="350" y="521"/>
                  <a:pt x="350" y="710"/>
                </a:cubicBezTo>
                <a:cubicBezTo>
                  <a:pt x="350" y="741"/>
                  <a:pt x="346" y="770"/>
                  <a:pt x="339" y="799"/>
                </a:cubicBezTo>
                <a:cubicBezTo>
                  <a:pt x="339" y="799"/>
                  <a:pt x="339" y="799"/>
                  <a:pt x="339" y="799"/>
                </a:cubicBezTo>
                <a:cubicBezTo>
                  <a:pt x="403" y="582"/>
                  <a:pt x="500" y="600"/>
                  <a:pt x="831" y="587"/>
                </a:cubicBezTo>
                <a:cubicBezTo>
                  <a:pt x="824" y="587"/>
                  <a:pt x="817" y="587"/>
                  <a:pt x="810" y="587"/>
                </a:cubicBezTo>
                <a:cubicBezTo>
                  <a:pt x="541" y="587"/>
                  <a:pt x="323" y="369"/>
                  <a:pt x="323" y="99"/>
                </a:cubicBez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IN" sz="1100" dirty="0">
              <a:solidFill>
                <a:schemeClr val="bg1"/>
              </a:solidFill>
              <a:latin typeface="Calibri Light" panose="020F0302020204030204" pitchFamily="34" charset="0"/>
            </a:endParaRPr>
          </a:p>
        </p:txBody>
      </p:sp>
      <p:sp>
        <p:nvSpPr>
          <p:cNvPr id="9" name="Freeform 34">
            <a:extLst>
              <a:ext uri="{FF2B5EF4-FFF2-40B4-BE49-F238E27FC236}">
                <a16:creationId xmlns:a16="http://schemas.microsoft.com/office/drawing/2014/main" id="{DFA33C66-E6BC-413E-8D10-E789265538BB}"/>
              </a:ext>
            </a:extLst>
          </p:cNvPr>
          <p:cNvSpPr>
            <a:spLocks/>
          </p:cNvSpPr>
          <p:nvPr/>
        </p:nvSpPr>
        <p:spPr bwMode="auto">
          <a:xfrm>
            <a:off x="582435" y="874134"/>
            <a:ext cx="2652404" cy="2658476"/>
          </a:xfrm>
          <a:prstGeom prst="ellipse">
            <a:avLst/>
          </a:prstGeom>
          <a:gradFill>
            <a:gsLst>
              <a:gs pos="2000">
                <a:schemeClr val="accent1"/>
              </a:gs>
              <a:gs pos="100000">
                <a:schemeClr val="accent1">
                  <a:lumMod val="75000"/>
                </a:schemeClr>
              </a:gs>
            </a:gsLst>
            <a:lin ang="2700000" scaled="1"/>
          </a:gradFill>
          <a:ln>
            <a:noFill/>
          </a:ln>
          <a:effectLst/>
        </p:spPr>
        <p:txBody>
          <a:bodyPr vert="horz" wrap="square" lIns="0" tIns="0" rIns="0" bIns="0" numCol="1" anchor="b" anchorCtr="0" compatLnSpc="1">
            <a:prstTxWarp prst="textNoShape">
              <a:avLst/>
            </a:prstTxWarp>
          </a:bodyPr>
          <a:lstStyle/>
          <a:p>
            <a:pPr lvl="0" algn="ctr"/>
            <a:endParaRPr lang="en-IN" sz="1000" dirty="0">
              <a:solidFill>
                <a:schemeClr val="bg1"/>
              </a:solidFill>
              <a:latin typeface="Calibri Light" panose="020F0302020204030204" pitchFamily="34" charset="0"/>
            </a:endParaRPr>
          </a:p>
        </p:txBody>
      </p:sp>
      <p:sp>
        <p:nvSpPr>
          <p:cNvPr id="11" name="Picture Placeholder 101">
            <a:extLst>
              <a:ext uri="{FF2B5EF4-FFF2-40B4-BE49-F238E27FC236}">
                <a16:creationId xmlns:a16="http://schemas.microsoft.com/office/drawing/2014/main" id="{1BB40D71-7936-42E3-B3F6-9D9297EF18A1}"/>
              </a:ext>
            </a:extLst>
          </p:cNvPr>
          <p:cNvSpPr>
            <a:spLocks noGrp="1"/>
          </p:cNvSpPr>
          <p:nvPr>
            <p:ph type="pic" sz="quarter" idx="13"/>
          </p:nvPr>
        </p:nvSpPr>
        <p:spPr>
          <a:xfrm flipH="1">
            <a:off x="3305897" y="2486417"/>
            <a:ext cx="1862906" cy="1862906"/>
          </a:xfrm>
          <a:custGeom>
            <a:avLst/>
            <a:gdLst>
              <a:gd name="connsiteX0" fmla="*/ 1250276 w 2500552"/>
              <a:gd name="connsiteY0" fmla="*/ 0 h 2500552"/>
              <a:gd name="connsiteX1" fmla="*/ 0 w 2500552"/>
              <a:gd name="connsiteY1" fmla="*/ 1250276 h 2500552"/>
              <a:gd name="connsiteX2" fmla="*/ 1250276 w 2500552"/>
              <a:gd name="connsiteY2" fmla="*/ 2500552 h 2500552"/>
              <a:gd name="connsiteX3" fmla="*/ 2500552 w 2500552"/>
              <a:gd name="connsiteY3" fmla="*/ 1250276 h 2500552"/>
              <a:gd name="connsiteX4" fmla="*/ 1250276 w 2500552"/>
              <a:gd name="connsiteY4" fmla="*/ 0 h 2500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552" h="2500552">
                <a:moveTo>
                  <a:pt x="1250276" y="0"/>
                </a:moveTo>
                <a:cubicBezTo>
                  <a:pt x="559768" y="0"/>
                  <a:pt x="0" y="559768"/>
                  <a:pt x="0" y="1250276"/>
                </a:cubicBezTo>
                <a:cubicBezTo>
                  <a:pt x="0" y="1940784"/>
                  <a:pt x="559768" y="2500552"/>
                  <a:pt x="1250276" y="2500552"/>
                </a:cubicBezTo>
                <a:cubicBezTo>
                  <a:pt x="1940784" y="2500552"/>
                  <a:pt x="2500552" y="1940784"/>
                  <a:pt x="2500552" y="1250276"/>
                </a:cubicBezTo>
                <a:cubicBezTo>
                  <a:pt x="2500552" y="559768"/>
                  <a:pt x="1940784" y="0"/>
                  <a:pt x="1250276" y="0"/>
                </a:cubicBezTo>
                <a:close/>
              </a:path>
            </a:pathLst>
          </a:custGeom>
          <a:pattFill prst="wave">
            <a:fgClr>
              <a:schemeClr val="accent1"/>
            </a:fgClr>
            <a:bgClr>
              <a:schemeClr val="bg1"/>
            </a:bgClr>
          </a:pattFill>
          <a:ln w="76200">
            <a:noFill/>
          </a:ln>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
        <p:nvSpPr>
          <p:cNvPr id="12" name="Freeform 29">
            <a:extLst>
              <a:ext uri="{FF2B5EF4-FFF2-40B4-BE49-F238E27FC236}">
                <a16:creationId xmlns:a16="http://schemas.microsoft.com/office/drawing/2014/main" id="{8B29A6B2-5155-4490-B5CC-D98BDBF9A19C}"/>
              </a:ext>
            </a:extLst>
          </p:cNvPr>
          <p:cNvSpPr>
            <a:spLocks/>
          </p:cNvSpPr>
          <p:nvPr userDrawn="1"/>
        </p:nvSpPr>
        <p:spPr bwMode="auto">
          <a:xfrm rot="10800000">
            <a:off x="2012488" y="3186642"/>
            <a:ext cx="2260692" cy="2175668"/>
          </a:xfrm>
          <a:custGeom>
            <a:avLst/>
            <a:gdLst>
              <a:gd name="T0" fmla="*/ 323 w 831"/>
              <a:gd name="T1" fmla="*/ 99 h 799"/>
              <a:gd name="T2" fmla="*/ 333 w 831"/>
              <a:gd name="T3" fmla="*/ 0 h 799"/>
              <a:gd name="T4" fmla="*/ 0 w 831"/>
              <a:gd name="T5" fmla="*/ 368 h 799"/>
              <a:gd name="T6" fmla="*/ 8 w 831"/>
              <a:gd name="T7" fmla="*/ 368 h 799"/>
              <a:gd name="T8" fmla="*/ 350 w 831"/>
              <a:gd name="T9" fmla="*/ 710 h 799"/>
              <a:gd name="T10" fmla="*/ 339 w 831"/>
              <a:gd name="T11" fmla="*/ 799 h 799"/>
              <a:gd name="T12" fmla="*/ 339 w 831"/>
              <a:gd name="T13" fmla="*/ 799 h 799"/>
              <a:gd name="T14" fmla="*/ 831 w 831"/>
              <a:gd name="T15" fmla="*/ 587 h 799"/>
              <a:gd name="T16" fmla="*/ 810 w 831"/>
              <a:gd name="T17" fmla="*/ 587 h 799"/>
              <a:gd name="T18" fmla="*/ 323 w 831"/>
              <a:gd name="T19" fmla="*/ 99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1" h="799">
                <a:moveTo>
                  <a:pt x="323" y="99"/>
                </a:moveTo>
                <a:cubicBezTo>
                  <a:pt x="323" y="65"/>
                  <a:pt x="326" y="32"/>
                  <a:pt x="333" y="0"/>
                </a:cubicBezTo>
                <a:cubicBezTo>
                  <a:pt x="284" y="186"/>
                  <a:pt x="213" y="356"/>
                  <a:pt x="0" y="368"/>
                </a:cubicBezTo>
                <a:cubicBezTo>
                  <a:pt x="3" y="368"/>
                  <a:pt x="6" y="368"/>
                  <a:pt x="8" y="368"/>
                </a:cubicBezTo>
                <a:cubicBezTo>
                  <a:pt x="197" y="368"/>
                  <a:pt x="350" y="521"/>
                  <a:pt x="350" y="710"/>
                </a:cubicBezTo>
                <a:cubicBezTo>
                  <a:pt x="350" y="741"/>
                  <a:pt x="346" y="770"/>
                  <a:pt x="339" y="799"/>
                </a:cubicBezTo>
                <a:cubicBezTo>
                  <a:pt x="339" y="799"/>
                  <a:pt x="339" y="799"/>
                  <a:pt x="339" y="799"/>
                </a:cubicBezTo>
                <a:cubicBezTo>
                  <a:pt x="403" y="582"/>
                  <a:pt x="500" y="600"/>
                  <a:pt x="831" y="587"/>
                </a:cubicBezTo>
                <a:cubicBezTo>
                  <a:pt x="824" y="587"/>
                  <a:pt x="817" y="587"/>
                  <a:pt x="810" y="587"/>
                </a:cubicBezTo>
                <a:cubicBezTo>
                  <a:pt x="541" y="587"/>
                  <a:pt x="323" y="369"/>
                  <a:pt x="323" y="99"/>
                </a:cubicBez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en-IN" sz="1100" dirty="0">
              <a:solidFill>
                <a:schemeClr val="bg1"/>
              </a:solidFill>
              <a:latin typeface="Calibri Light" panose="020F0302020204030204" pitchFamily="34" charset="0"/>
            </a:endParaRPr>
          </a:p>
        </p:txBody>
      </p:sp>
      <p:sp>
        <p:nvSpPr>
          <p:cNvPr id="13" name="Freeform 34">
            <a:extLst>
              <a:ext uri="{FF2B5EF4-FFF2-40B4-BE49-F238E27FC236}">
                <a16:creationId xmlns:a16="http://schemas.microsoft.com/office/drawing/2014/main" id="{0832A92E-2BD0-4DFC-A4F2-6AD9EEC1A685}"/>
              </a:ext>
            </a:extLst>
          </p:cNvPr>
          <p:cNvSpPr>
            <a:spLocks/>
          </p:cNvSpPr>
          <p:nvPr userDrawn="1"/>
        </p:nvSpPr>
        <p:spPr bwMode="auto">
          <a:xfrm>
            <a:off x="742386" y="3720310"/>
            <a:ext cx="2652404" cy="2658476"/>
          </a:xfrm>
          <a:prstGeom prst="ellipse">
            <a:avLst/>
          </a:prstGeom>
          <a:solidFill>
            <a:schemeClr val="accent3"/>
          </a:solidFill>
          <a:ln>
            <a:noFill/>
          </a:ln>
          <a:effectLst/>
        </p:spPr>
        <p:txBody>
          <a:bodyPr vert="horz" wrap="square" lIns="0" tIns="0" rIns="0" bIns="0" numCol="1" anchor="b" anchorCtr="0" compatLnSpc="1">
            <a:prstTxWarp prst="textNoShape">
              <a:avLst/>
            </a:prstTxWarp>
          </a:bodyPr>
          <a:lstStyle/>
          <a:p>
            <a:pPr lvl="0" algn="ctr"/>
            <a:endParaRPr lang="en-IN" sz="1000" dirty="0">
              <a:solidFill>
                <a:schemeClr val="bg1"/>
              </a:solidFill>
              <a:latin typeface="Calibri Light" panose="020F0302020204030204" pitchFamily="34" charset="0"/>
            </a:endParaRPr>
          </a:p>
        </p:txBody>
      </p:sp>
      <p:sp>
        <p:nvSpPr>
          <p:cNvPr id="17" name="Picture Placeholder 101">
            <a:extLst>
              <a:ext uri="{FF2B5EF4-FFF2-40B4-BE49-F238E27FC236}">
                <a16:creationId xmlns:a16="http://schemas.microsoft.com/office/drawing/2014/main" id="{27EC8B2D-3740-4B86-B9FD-F2371738825C}"/>
              </a:ext>
            </a:extLst>
          </p:cNvPr>
          <p:cNvSpPr>
            <a:spLocks noGrp="1"/>
          </p:cNvSpPr>
          <p:nvPr>
            <p:ph type="pic" sz="quarter" idx="14"/>
          </p:nvPr>
        </p:nvSpPr>
        <p:spPr>
          <a:xfrm flipH="1">
            <a:off x="7726543" y="-140836"/>
            <a:ext cx="1862906" cy="1862906"/>
          </a:xfrm>
          <a:custGeom>
            <a:avLst/>
            <a:gdLst>
              <a:gd name="connsiteX0" fmla="*/ 1250276 w 2500552"/>
              <a:gd name="connsiteY0" fmla="*/ 0 h 2500552"/>
              <a:gd name="connsiteX1" fmla="*/ 0 w 2500552"/>
              <a:gd name="connsiteY1" fmla="*/ 1250276 h 2500552"/>
              <a:gd name="connsiteX2" fmla="*/ 1250276 w 2500552"/>
              <a:gd name="connsiteY2" fmla="*/ 2500552 h 2500552"/>
              <a:gd name="connsiteX3" fmla="*/ 2500552 w 2500552"/>
              <a:gd name="connsiteY3" fmla="*/ 1250276 h 2500552"/>
              <a:gd name="connsiteX4" fmla="*/ 1250276 w 2500552"/>
              <a:gd name="connsiteY4" fmla="*/ 0 h 2500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552" h="2500552">
                <a:moveTo>
                  <a:pt x="1250276" y="0"/>
                </a:moveTo>
                <a:cubicBezTo>
                  <a:pt x="559768" y="0"/>
                  <a:pt x="0" y="559768"/>
                  <a:pt x="0" y="1250276"/>
                </a:cubicBezTo>
                <a:cubicBezTo>
                  <a:pt x="0" y="1940784"/>
                  <a:pt x="559768" y="2500552"/>
                  <a:pt x="1250276" y="2500552"/>
                </a:cubicBezTo>
                <a:cubicBezTo>
                  <a:pt x="1940784" y="2500552"/>
                  <a:pt x="2500552" y="1940784"/>
                  <a:pt x="2500552" y="1250276"/>
                </a:cubicBezTo>
                <a:cubicBezTo>
                  <a:pt x="2500552" y="559768"/>
                  <a:pt x="1940784" y="0"/>
                  <a:pt x="1250276" y="0"/>
                </a:cubicBezTo>
                <a:close/>
              </a:path>
            </a:pathLst>
          </a:custGeom>
          <a:pattFill prst="wave">
            <a:fgClr>
              <a:schemeClr val="accent1"/>
            </a:fgClr>
            <a:bgClr>
              <a:schemeClr val="bg1"/>
            </a:bgClr>
          </a:pattFill>
          <a:ln w="76200">
            <a:noFill/>
          </a:ln>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
        <p:nvSpPr>
          <p:cNvPr id="18" name="Freeform 29">
            <a:extLst>
              <a:ext uri="{FF2B5EF4-FFF2-40B4-BE49-F238E27FC236}">
                <a16:creationId xmlns:a16="http://schemas.microsoft.com/office/drawing/2014/main" id="{6A9BDA88-53E3-4217-A793-F61FAAE63D27}"/>
              </a:ext>
            </a:extLst>
          </p:cNvPr>
          <p:cNvSpPr>
            <a:spLocks/>
          </p:cNvSpPr>
          <p:nvPr userDrawn="1"/>
        </p:nvSpPr>
        <p:spPr bwMode="auto">
          <a:xfrm rot="10800000">
            <a:off x="6433134" y="559389"/>
            <a:ext cx="2260692" cy="2175668"/>
          </a:xfrm>
          <a:custGeom>
            <a:avLst/>
            <a:gdLst>
              <a:gd name="T0" fmla="*/ 323 w 831"/>
              <a:gd name="T1" fmla="*/ 99 h 799"/>
              <a:gd name="T2" fmla="*/ 333 w 831"/>
              <a:gd name="T3" fmla="*/ 0 h 799"/>
              <a:gd name="T4" fmla="*/ 0 w 831"/>
              <a:gd name="T5" fmla="*/ 368 h 799"/>
              <a:gd name="T6" fmla="*/ 8 w 831"/>
              <a:gd name="T7" fmla="*/ 368 h 799"/>
              <a:gd name="T8" fmla="*/ 350 w 831"/>
              <a:gd name="T9" fmla="*/ 710 h 799"/>
              <a:gd name="T10" fmla="*/ 339 w 831"/>
              <a:gd name="T11" fmla="*/ 799 h 799"/>
              <a:gd name="T12" fmla="*/ 339 w 831"/>
              <a:gd name="T13" fmla="*/ 799 h 799"/>
              <a:gd name="T14" fmla="*/ 831 w 831"/>
              <a:gd name="T15" fmla="*/ 587 h 799"/>
              <a:gd name="T16" fmla="*/ 810 w 831"/>
              <a:gd name="T17" fmla="*/ 587 h 799"/>
              <a:gd name="T18" fmla="*/ 323 w 831"/>
              <a:gd name="T19" fmla="*/ 99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1" h="799">
                <a:moveTo>
                  <a:pt x="323" y="99"/>
                </a:moveTo>
                <a:cubicBezTo>
                  <a:pt x="323" y="65"/>
                  <a:pt x="326" y="32"/>
                  <a:pt x="333" y="0"/>
                </a:cubicBezTo>
                <a:cubicBezTo>
                  <a:pt x="284" y="186"/>
                  <a:pt x="213" y="356"/>
                  <a:pt x="0" y="368"/>
                </a:cubicBezTo>
                <a:cubicBezTo>
                  <a:pt x="3" y="368"/>
                  <a:pt x="6" y="368"/>
                  <a:pt x="8" y="368"/>
                </a:cubicBezTo>
                <a:cubicBezTo>
                  <a:pt x="197" y="368"/>
                  <a:pt x="350" y="521"/>
                  <a:pt x="350" y="710"/>
                </a:cubicBezTo>
                <a:cubicBezTo>
                  <a:pt x="350" y="741"/>
                  <a:pt x="346" y="770"/>
                  <a:pt x="339" y="799"/>
                </a:cubicBezTo>
                <a:cubicBezTo>
                  <a:pt x="339" y="799"/>
                  <a:pt x="339" y="799"/>
                  <a:pt x="339" y="799"/>
                </a:cubicBezTo>
                <a:cubicBezTo>
                  <a:pt x="403" y="582"/>
                  <a:pt x="500" y="600"/>
                  <a:pt x="831" y="587"/>
                </a:cubicBezTo>
                <a:cubicBezTo>
                  <a:pt x="824" y="587"/>
                  <a:pt x="817" y="587"/>
                  <a:pt x="810" y="587"/>
                </a:cubicBezTo>
                <a:cubicBezTo>
                  <a:pt x="541" y="587"/>
                  <a:pt x="323" y="369"/>
                  <a:pt x="323" y="99"/>
                </a:cubicBez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en-IN" sz="1100" dirty="0">
              <a:solidFill>
                <a:schemeClr val="bg1"/>
              </a:solidFill>
              <a:latin typeface="Calibri Light" panose="020F0302020204030204" pitchFamily="34" charset="0"/>
            </a:endParaRPr>
          </a:p>
        </p:txBody>
      </p:sp>
      <p:sp>
        <p:nvSpPr>
          <p:cNvPr id="19" name="Freeform 34">
            <a:extLst>
              <a:ext uri="{FF2B5EF4-FFF2-40B4-BE49-F238E27FC236}">
                <a16:creationId xmlns:a16="http://schemas.microsoft.com/office/drawing/2014/main" id="{FC6C3CBD-8CFE-4B53-B69E-1AEC5C94CA5C}"/>
              </a:ext>
            </a:extLst>
          </p:cNvPr>
          <p:cNvSpPr>
            <a:spLocks/>
          </p:cNvSpPr>
          <p:nvPr userDrawn="1"/>
        </p:nvSpPr>
        <p:spPr bwMode="auto">
          <a:xfrm>
            <a:off x="5163032" y="1093057"/>
            <a:ext cx="2652404" cy="2658476"/>
          </a:xfrm>
          <a:prstGeom prst="ellipse">
            <a:avLst/>
          </a:prstGeom>
          <a:solidFill>
            <a:schemeClr val="accent4"/>
          </a:solidFill>
          <a:ln>
            <a:noFill/>
          </a:ln>
          <a:effectLst/>
        </p:spPr>
        <p:txBody>
          <a:bodyPr vert="horz" wrap="square" lIns="0" tIns="0" rIns="0" bIns="0" numCol="1" anchor="b" anchorCtr="0" compatLnSpc="1">
            <a:prstTxWarp prst="textNoShape">
              <a:avLst/>
            </a:prstTxWarp>
          </a:bodyPr>
          <a:lstStyle/>
          <a:p>
            <a:pPr lvl="0" algn="ctr"/>
            <a:endParaRPr lang="en-IN" sz="1000" dirty="0">
              <a:solidFill>
                <a:schemeClr val="bg1"/>
              </a:solidFill>
              <a:latin typeface="Calibri Light" panose="020F0302020204030204" pitchFamily="34" charset="0"/>
            </a:endParaRPr>
          </a:p>
        </p:txBody>
      </p:sp>
      <p:sp>
        <p:nvSpPr>
          <p:cNvPr id="23" name="Picture Placeholder 101">
            <a:extLst>
              <a:ext uri="{FF2B5EF4-FFF2-40B4-BE49-F238E27FC236}">
                <a16:creationId xmlns:a16="http://schemas.microsoft.com/office/drawing/2014/main" id="{3ABBD2A8-7CED-44F9-B239-CD701DEE06E3}"/>
              </a:ext>
            </a:extLst>
          </p:cNvPr>
          <p:cNvSpPr>
            <a:spLocks noGrp="1"/>
          </p:cNvSpPr>
          <p:nvPr>
            <p:ph type="pic" sz="quarter" idx="15"/>
          </p:nvPr>
        </p:nvSpPr>
        <p:spPr>
          <a:xfrm flipH="1">
            <a:off x="8319347" y="2796470"/>
            <a:ext cx="1862906" cy="1862906"/>
          </a:xfrm>
          <a:custGeom>
            <a:avLst/>
            <a:gdLst>
              <a:gd name="connsiteX0" fmla="*/ 1250276 w 2500552"/>
              <a:gd name="connsiteY0" fmla="*/ 0 h 2500552"/>
              <a:gd name="connsiteX1" fmla="*/ 0 w 2500552"/>
              <a:gd name="connsiteY1" fmla="*/ 1250276 h 2500552"/>
              <a:gd name="connsiteX2" fmla="*/ 1250276 w 2500552"/>
              <a:gd name="connsiteY2" fmla="*/ 2500552 h 2500552"/>
              <a:gd name="connsiteX3" fmla="*/ 2500552 w 2500552"/>
              <a:gd name="connsiteY3" fmla="*/ 1250276 h 2500552"/>
              <a:gd name="connsiteX4" fmla="*/ 1250276 w 2500552"/>
              <a:gd name="connsiteY4" fmla="*/ 0 h 2500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552" h="2500552">
                <a:moveTo>
                  <a:pt x="1250276" y="0"/>
                </a:moveTo>
                <a:cubicBezTo>
                  <a:pt x="559768" y="0"/>
                  <a:pt x="0" y="559768"/>
                  <a:pt x="0" y="1250276"/>
                </a:cubicBezTo>
                <a:cubicBezTo>
                  <a:pt x="0" y="1940784"/>
                  <a:pt x="559768" y="2500552"/>
                  <a:pt x="1250276" y="2500552"/>
                </a:cubicBezTo>
                <a:cubicBezTo>
                  <a:pt x="1940784" y="2500552"/>
                  <a:pt x="2500552" y="1940784"/>
                  <a:pt x="2500552" y="1250276"/>
                </a:cubicBezTo>
                <a:cubicBezTo>
                  <a:pt x="2500552" y="559768"/>
                  <a:pt x="1940784" y="0"/>
                  <a:pt x="1250276" y="0"/>
                </a:cubicBezTo>
                <a:close/>
              </a:path>
            </a:pathLst>
          </a:custGeom>
          <a:pattFill prst="wave">
            <a:fgClr>
              <a:schemeClr val="accent1"/>
            </a:fgClr>
            <a:bgClr>
              <a:schemeClr val="bg1"/>
            </a:bgClr>
          </a:pattFill>
          <a:ln w="76200">
            <a:noFill/>
          </a:ln>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
        <p:nvSpPr>
          <p:cNvPr id="24" name="Freeform 29">
            <a:extLst>
              <a:ext uri="{FF2B5EF4-FFF2-40B4-BE49-F238E27FC236}">
                <a16:creationId xmlns:a16="http://schemas.microsoft.com/office/drawing/2014/main" id="{02D63FF7-AA58-459E-99F3-7028EE1F0697}"/>
              </a:ext>
            </a:extLst>
          </p:cNvPr>
          <p:cNvSpPr>
            <a:spLocks/>
          </p:cNvSpPr>
          <p:nvPr userDrawn="1"/>
        </p:nvSpPr>
        <p:spPr bwMode="auto">
          <a:xfrm rot="10800000">
            <a:off x="7025938" y="3496695"/>
            <a:ext cx="2260692" cy="2175668"/>
          </a:xfrm>
          <a:custGeom>
            <a:avLst/>
            <a:gdLst>
              <a:gd name="T0" fmla="*/ 323 w 831"/>
              <a:gd name="T1" fmla="*/ 99 h 799"/>
              <a:gd name="T2" fmla="*/ 333 w 831"/>
              <a:gd name="T3" fmla="*/ 0 h 799"/>
              <a:gd name="T4" fmla="*/ 0 w 831"/>
              <a:gd name="T5" fmla="*/ 368 h 799"/>
              <a:gd name="T6" fmla="*/ 8 w 831"/>
              <a:gd name="T7" fmla="*/ 368 h 799"/>
              <a:gd name="T8" fmla="*/ 350 w 831"/>
              <a:gd name="T9" fmla="*/ 710 h 799"/>
              <a:gd name="T10" fmla="*/ 339 w 831"/>
              <a:gd name="T11" fmla="*/ 799 h 799"/>
              <a:gd name="T12" fmla="*/ 339 w 831"/>
              <a:gd name="T13" fmla="*/ 799 h 799"/>
              <a:gd name="T14" fmla="*/ 831 w 831"/>
              <a:gd name="T15" fmla="*/ 587 h 799"/>
              <a:gd name="T16" fmla="*/ 810 w 831"/>
              <a:gd name="T17" fmla="*/ 587 h 799"/>
              <a:gd name="T18" fmla="*/ 323 w 831"/>
              <a:gd name="T19" fmla="*/ 99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1" h="799">
                <a:moveTo>
                  <a:pt x="323" y="99"/>
                </a:moveTo>
                <a:cubicBezTo>
                  <a:pt x="323" y="65"/>
                  <a:pt x="326" y="32"/>
                  <a:pt x="333" y="0"/>
                </a:cubicBezTo>
                <a:cubicBezTo>
                  <a:pt x="284" y="186"/>
                  <a:pt x="213" y="356"/>
                  <a:pt x="0" y="368"/>
                </a:cubicBezTo>
                <a:cubicBezTo>
                  <a:pt x="3" y="368"/>
                  <a:pt x="6" y="368"/>
                  <a:pt x="8" y="368"/>
                </a:cubicBezTo>
                <a:cubicBezTo>
                  <a:pt x="197" y="368"/>
                  <a:pt x="350" y="521"/>
                  <a:pt x="350" y="710"/>
                </a:cubicBezTo>
                <a:cubicBezTo>
                  <a:pt x="350" y="741"/>
                  <a:pt x="346" y="770"/>
                  <a:pt x="339" y="799"/>
                </a:cubicBezTo>
                <a:cubicBezTo>
                  <a:pt x="339" y="799"/>
                  <a:pt x="339" y="799"/>
                  <a:pt x="339" y="799"/>
                </a:cubicBezTo>
                <a:cubicBezTo>
                  <a:pt x="403" y="582"/>
                  <a:pt x="500" y="600"/>
                  <a:pt x="831" y="587"/>
                </a:cubicBezTo>
                <a:cubicBezTo>
                  <a:pt x="824" y="587"/>
                  <a:pt x="817" y="587"/>
                  <a:pt x="810" y="587"/>
                </a:cubicBezTo>
                <a:cubicBezTo>
                  <a:pt x="541" y="587"/>
                  <a:pt x="323" y="369"/>
                  <a:pt x="323" y="99"/>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IN" sz="1100" dirty="0">
              <a:solidFill>
                <a:schemeClr val="bg1"/>
              </a:solidFill>
              <a:latin typeface="Calibri Light" panose="020F0302020204030204" pitchFamily="34" charset="0"/>
            </a:endParaRPr>
          </a:p>
        </p:txBody>
      </p:sp>
      <p:sp>
        <p:nvSpPr>
          <p:cNvPr id="25" name="Freeform 34">
            <a:extLst>
              <a:ext uri="{FF2B5EF4-FFF2-40B4-BE49-F238E27FC236}">
                <a16:creationId xmlns:a16="http://schemas.microsoft.com/office/drawing/2014/main" id="{6D34EE40-8946-435F-B0DB-B0AEDAB36BC7}"/>
              </a:ext>
            </a:extLst>
          </p:cNvPr>
          <p:cNvSpPr>
            <a:spLocks/>
          </p:cNvSpPr>
          <p:nvPr userDrawn="1"/>
        </p:nvSpPr>
        <p:spPr bwMode="auto">
          <a:xfrm>
            <a:off x="5755836" y="4030363"/>
            <a:ext cx="2652404" cy="2658476"/>
          </a:xfrm>
          <a:prstGeom prst="ellipse">
            <a:avLst/>
          </a:prstGeom>
          <a:solidFill>
            <a:schemeClr val="accent2"/>
          </a:solidFill>
          <a:ln>
            <a:noFill/>
          </a:ln>
          <a:effectLst/>
        </p:spPr>
        <p:txBody>
          <a:bodyPr vert="horz" wrap="square" lIns="0" tIns="0" rIns="0" bIns="0" numCol="1" anchor="b" anchorCtr="0" compatLnSpc="1">
            <a:prstTxWarp prst="textNoShape">
              <a:avLst/>
            </a:prstTxWarp>
          </a:bodyPr>
          <a:lstStyle/>
          <a:p>
            <a:pPr lvl="0" algn="ctr"/>
            <a:endParaRPr lang="en-IN" sz="1000" dirty="0">
              <a:solidFill>
                <a:schemeClr val="bg1"/>
              </a:solidFill>
              <a:latin typeface="Calibri Light" panose="020F0302020204030204" pitchFamily="34" charset="0"/>
            </a:endParaRPr>
          </a:p>
        </p:txBody>
      </p:sp>
      <p:grpSp>
        <p:nvGrpSpPr>
          <p:cNvPr id="30" name="Graphic 38">
            <a:extLst>
              <a:ext uri="{FF2B5EF4-FFF2-40B4-BE49-F238E27FC236}">
                <a16:creationId xmlns:a16="http://schemas.microsoft.com/office/drawing/2014/main" id="{FFA6F361-C145-411F-8E72-DCD1BE696BFC}"/>
              </a:ext>
            </a:extLst>
          </p:cNvPr>
          <p:cNvGrpSpPr/>
          <p:nvPr userDrawn="1"/>
        </p:nvGrpSpPr>
        <p:grpSpPr>
          <a:xfrm>
            <a:off x="8112009" y="5829605"/>
            <a:ext cx="336664" cy="336745"/>
            <a:chOff x="9342265" y="2571740"/>
            <a:chExt cx="336664" cy="336745"/>
          </a:xfrm>
        </p:grpSpPr>
        <p:sp>
          <p:nvSpPr>
            <p:cNvPr id="31" name="Graphic 38">
              <a:extLst>
                <a:ext uri="{FF2B5EF4-FFF2-40B4-BE49-F238E27FC236}">
                  <a16:creationId xmlns:a16="http://schemas.microsoft.com/office/drawing/2014/main" id="{3CB23A94-C083-4111-AA09-706A96EA80AD}"/>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F70278BC-4A50-4673-B716-18081EC93331}"/>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33" name="Graphic 38">
            <a:extLst>
              <a:ext uri="{FF2B5EF4-FFF2-40B4-BE49-F238E27FC236}">
                <a16:creationId xmlns:a16="http://schemas.microsoft.com/office/drawing/2014/main" id="{DA24BB4F-7882-45E8-AAB9-624DF7915B6B}"/>
              </a:ext>
            </a:extLst>
          </p:cNvPr>
          <p:cNvGrpSpPr/>
          <p:nvPr userDrawn="1"/>
        </p:nvGrpSpPr>
        <p:grpSpPr>
          <a:xfrm>
            <a:off x="4736453" y="360469"/>
            <a:ext cx="526233" cy="534913"/>
            <a:chOff x="3867783" y="1582991"/>
            <a:chExt cx="526233" cy="534913"/>
          </a:xfrm>
          <a:solidFill>
            <a:schemeClr val="accent4"/>
          </a:solidFill>
        </p:grpSpPr>
        <p:sp>
          <p:nvSpPr>
            <p:cNvPr id="34" name="Graphic 38">
              <a:extLst>
                <a:ext uri="{FF2B5EF4-FFF2-40B4-BE49-F238E27FC236}">
                  <a16:creationId xmlns:a16="http://schemas.microsoft.com/office/drawing/2014/main" id="{5E1B49B1-CA34-4C68-872F-BF09B81C39D1}"/>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63B36FDB-2939-420C-9FA3-EBAD08790BFF}"/>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5DE6E990-C0F7-44CB-B2D8-5D81E339CBB1}"/>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D7A772D5-E1DE-49AF-AD44-56F489922329}"/>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4E9FEF5D-E276-4657-95B0-A0F72060F81A}"/>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ACF3EC76-9AE8-493A-9A52-FFE898458525}"/>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B191427C-EF26-4D65-8D49-EF723F5E3D24}"/>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87B1AC0F-4A5F-462E-AC2B-EE701B08F89B}"/>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3B77469C-EDD5-4656-8AB4-93590D7D7B16}"/>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43" name="Graphic 38">
            <a:extLst>
              <a:ext uri="{FF2B5EF4-FFF2-40B4-BE49-F238E27FC236}">
                <a16:creationId xmlns:a16="http://schemas.microsoft.com/office/drawing/2014/main" id="{9745458A-96EF-4B12-ACF3-CA6BAB01B987}"/>
              </a:ext>
            </a:extLst>
          </p:cNvPr>
          <p:cNvGrpSpPr/>
          <p:nvPr userDrawn="1"/>
        </p:nvGrpSpPr>
        <p:grpSpPr>
          <a:xfrm>
            <a:off x="669946" y="452705"/>
            <a:ext cx="1407277" cy="780637"/>
            <a:chOff x="6495821" y="1090764"/>
            <a:chExt cx="1407277" cy="780637"/>
          </a:xfrm>
        </p:grpSpPr>
        <p:sp>
          <p:nvSpPr>
            <p:cNvPr id="44" name="Graphic 38">
              <a:extLst>
                <a:ext uri="{FF2B5EF4-FFF2-40B4-BE49-F238E27FC236}">
                  <a16:creationId xmlns:a16="http://schemas.microsoft.com/office/drawing/2014/main" id="{2041CE82-EAC8-4300-9198-91ABCF1BA6DD}"/>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232A0C7C-1AFA-48DA-99A3-D410065DAEC9}"/>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B26185BC-A380-4F15-8EF5-D3A5E97627ED}"/>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71E11DBA-55EB-471A-AF48-DA0C4DC89A47}"/>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21CD7A5C-E245-47BD-8879-DA7E2CDBE82C}"/>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49" name="Graphic 38">
            <a:extLst>
              <a:ext uri="{FF2B5EF4-FFF2-40B4-BE49-F238E27FC236}">
                <a16:creationId xmlns:a16="http://schemas.microsoft.com/office/drawing/2014/main" id="{848CF8C2-2E18-4412-A7A5-46B1B06BA04B}"/>
              </a:ext>
            </a:extLst>
          </p:cNvPr>
          <p:cNvSpPr/>
          <p:nvPr userDrawn="1"/>
        </p:nvSpPr>
        <p:spPr>
          <a:xfrm>
            <a:off x="12079461" y="455350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50" name="Graphic 38">
            <a:extLst>
              <a:ext uri="{FF2B5EF4-FFF2-40B4-BE49-F238E27FC236}">
                <a16:creationId xmlns:a16="http://schemas.microsoft.com/office/drawing/2014/main" id="{0EACB2DE-8271-4363-89B1-C901DEDE1798}"/>
              </a:ext>
            </a:extLst>
          </p:cNvPr>
          <p:cNvGrpSpPr/>
          <p:nvPr userDrawn="1"/>
        </p:nvGrpSpPr>
        <p:grpSpPr>
          <a:xfrm>
            <a:off x="11108770" y="5776984"/>
            <a:ext cx="641221" cy="534951"/>
            <a:chOff x="2853315" y="2121546"/>
            <a:chExt cx="641221" cy="534951"/>
          </a:xfrm>
          <a:solidFill>
            <a:schemeClr val="accent3"/>
          </a:solidFill>
        </p:grpSpPr>
        <p:sp>
          <p:nvSpPr>
            <p:cNvPr id="51" name="Graphic 38">
              <a:extLst>
                <a:ext uri="{FF2B5EF4-FFF2-40B4-BE49-F238E27FC236}">
                  <a16:creationId xmlns:a16="http://schemas.microsoft.com/office/drawing/2014/main" id="{4883B368-7E00-4763-BAF8-E02918457BFA}"/>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6128BF3F-3766-4911-8923-4A3B280C2F76}"/>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F1BAC51D-6854-4437-9513-47A94E850B39}"/>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54" name="Graphic 38">
              <a:extLst>
                <a:ext uri="{FF2B5EF4-FFF2-40B4-BE49-F238E27FC236}">
                  <a16:creationId xmlns:a16="http://schemas.microsoft.com/office/drawing/2014/main" id="{4202480B-081B-4281-81F5-D41C2FE42402}"/>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55" name="Graphic 38">
              <a:extLst>
                <a:ext uri="{FF2B5EF4-FFF2-40B4-BE49-F238E27FC236}">
                  <a16:creationId xmlns:a16="http://schemas.microsoft.com/office/drawing/2014/main" id="{617A5A5A-9B2C-45FA-A4C7-E5BE56088EDD}"/>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8AA3C24B-C4E1-45F2-84AE-D95EF5DA94AC}"/>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57443D89-0831-4AD5-B6B8-16983E9503EA}"/>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9D9F6D74-4FE2-4C25-AB2B-C58E3DB7C2D5}"/>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59" name="Graphic 38">
              <a:extLst>
                <a:ext uri="{FF2B5EF4-FFF2-40B4-BE49-F238E27FC236}">
                  <a16:creationId xmlns:a16="http://schemas.microsoft.com/office/drawing/2014/main" id="{19104019-1F05-4246-A673-BB83E94C1DF7}"/>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60" name="Graphic 38">
            <a:extLst>
              <a:ext uri="{FF2B5EF4-FFF2-40B4-BE49-F238E27FC236}">
                <a16:creationId xmlns:a16="http://schemas.microsoft.com/office/drawing/2014/main" id="{D790EAFC-9071-44FE-8CF0-A5E55B838E3F}"/>
              </a:ext>
            </a:extLst>
          </p:cNvPr>
          <p:cNvSpPr/>
          <p:nvPr userDrawn="1"/>
        </p:nvSpPr>
        <p:spPr>
          <a:xfrm>
            <a:off x="4629736" y="6089692"/>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61" name="Graphic 38">
            <a:extLst>
              <a:ext uri="{FF2B5EF4-FFF2-40B4-BE49-F238E27FC236}">
                <a16:creationId xmlns:a16="http://schemas.microsoft.com/office/drawing/2014/main" id="{7C4CDD58-DBE5-4B23-9114-43729649B572}"/>
              </a:ext>
            </a:extLst>
          </p:cNvPr>
          <p:cNvSpPr/>
          <p:nvPr userDrawn="1"/>
        </p:nvSpPr>
        <p:spPr>
          <a:xfrm>
            <a:off x="11346847" y="519798"/>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62" name="Graphic 38">
            <a:extLst>
              <a:ext uri="{FF2B5EF4-FFF2-40B4-BE49-F238E27FC236}">
                <a16:creationId xmlns:a16="http://schemas.microsoft.com/office/drawing/2014/main" id="{9A469B4D-2BB1-41A0-BFA2-33C4AAE107A8}"/>
              </a:ext>
            </a:extLst>
          </p:cNvPr>
          <p:cNvGrpSpPr/>
          <p:nvPr userDrawn="1"/>
        </p:nvGrpSpPr>
        <p:grpSpPr>
          <a:xfrm>
            <a:off x="576022" y="2208040"/>
            <a:ext cx="336664" cy="336745"/>
            <a:chOff x="9342265" y="2571740"/>
            <a:chExt cx="336664" cy="336745"/>
          </a:xfrm>
        </p:grpSpPr>
        <p:sp>
          <p:nvSpPr>
            <p:cNvPr id="63" name="Graphic 38">
              <a:extLst>
                <a:ext uri="{FF2B5EF4-FFF2-40B4-BE49-F238E27FC236}">
                  <a16:creationId xmlns:a16="http://schemas.microsoft.com/office/drawing/2014/main" id="{F77F5D08-3C94-4709-8E2B-714DB9E881B2}"/>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64" name="Graphic 38">
              <a:extLst>
                <a:ext uri="{FF2B5EF4-FFF2-40B4-BE49-F238E27FC236}">
                  <a16:creationId xmlns:a16="http://schemas.microsoft.com/office/drawing/2014/main" id="{5C93FA5A-6D2C-419B-A8DF-6ECF17B703D0}"/>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65" name="Graphic 38">
            <a:extLst>
              <a:ext uri="{FF2B5EF4-FFF2-40B4-BE49-F238E27FC236}">
                <a16:creationId xmlns:a16="http://schemas.microsoft.com/office/drawing/2014/main" id="{DE6A63B5-8ABF-4CD7-A075-5D99EB2FF2D1}"/>
              </a:ext>
            </a:extLst>
          </p:cNvPr>
          <p:cNvSpPr/>
          <p:nvPr userDrawn="1"/>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15652784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8_Title Slide">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8C8EA972-B349-46FC-8FE3-5050E689D70E}"/>
              </a:ext>
            </a:extLst>
          </p:cNvPr>
          <p:cNvSpPr/>
          <p:nvPr userDrawn="1"/>
        </p:nvSpPr>
        <p:spPr>
          <a:xfrm>
            <a:off x="-1" y="471837"/>
            <a:ext cx="12192001" cy="2942953"/>
          </a:xfrm>
          <a:custGeom>
            <a:avLst/>
            <a:gdLst>
              <a:gd name="connsiteX0" fmla="*/ 8397881 w 12192001"/>
              <a:gd name="connsiteY0" fmla="*/ 3878590 h 4290194"/>
              <a:gd name="connsiteX1" fmla="*/ 8397951 w 12192001"/>
              <a:gd name="connsiteY1" fmla="*/ 3878904 h 4290194"/>
              <a:gd name="connsiteX2" fmla="*/ 8398480 w 12192001"/>
              <a:gd name="connsiteY2" fmla="*/ 3878590 h 4290194"/>
              <a:gd name="connsiteX3" fmla="*/ 3793520 w 12192001"/>
              <a:gd name="connsiteY3" fmla="*/ 3878590 h 4290194"/>
              <a:gd name="connsiteX4" fmla="*/ 3794049 w 12192001"/>
              <a:gd name="connsiteY4" fmla="*/ 3878904 h 4290194"/>
              <a:gd name="connsiteX5" fmla="*/ 3794120 w 12192001"/>
              <a:gd name="connsiteY5" fmla="*/ 3878590 h 4290194"/>
              <a:gd name="connsiteX6" fmla="*/ 8397951 w 12192001"/>
              <a:gd name="connsiteY6" fmla="*/ 411290 h 4290194"/>
              <a:gd name="connsiteX7" fmla="*/ 8397881 w 12192001"/>
              <a:gd name="connsiteY7" fmla="*/ 411604 h 4290194"/>
              <a:gd name="connsiteX8" fmla="*/ 8398480 w 12192001"/>
              <a:gd name="connsiteY8" fmla="*/ 411604 h 4290194"/>
              <a:gd name="connsiteX9" fmla="*/ 3794049 w 12192001"/>
              <a:gd name="connsiteY9" fmla="*/ 411290 h 4290194"/>
              <a:gd name="connsiteX10" fmla="*/ 3793520 w 12192001"/>
              <a:gd name="connsiteY10" fmla="*/ 411604 h 4290194"/>
              <a:gd name="connsiteX11" fmla="*/ 3794121 w 12192001"/>
              <a:gd name="connsiteY11" fmla="*/ 411604 h 4290194"/>
              <a:gd name="connsiteX12" fmla="*/ 3794049 w 12192001"/>
              <a:gd name="connsiteY12" fmla="*/ 411290 h 4290194"/>
              <a:gd name="connsiteX13" fmla="*/ 900721 w 12192001"/>
              <a:gd name="connsiteY13" fmla="*/ 638 h 4290194"/>
              <a:gd name="connsiteX14" fmla="*/ 1344798 w 12192001"/>
              <a:gd name="connsiteY14" fmla="*/ 192174 h 4290194"/>
              <a:gd name="connsiteX15" fmla="*/ 1767733 w 12192001"/>
              <a:gd name="connsiteY15" fmla="*/ 380166 h 4290194"/>
              <a:gd name="connsiteX16" fmla="*/ 2063786 w 12192001"/>
              <a:gd name="connsiteY16" fmla="*/ 231193 h 4290194"/>
              <a:gd name="connsiteX17" fmla="*/ 2627699 w 12192001"/>
              <a:gd name="connsiteY17" fmla="*/ 11281 h 4290194"/>
              <a:gd name="connsiteX18" fmla="*/ 3095570 w 12192001"/>
              <a:gd name="connsiteY18" fmla="*/ 159920 h 4290194"/>
              <a:gd name="connsiteX19" fmla="*/ 3158099 w 12192001"/>
              <a:gd name="connsiteY19" fmla="*/ 217474 h 4290194"/>
              <a:gd name="connsiteX20" fmla="*/ 3203013 w 12192001"/>
              <a:gd name="connsiteY20" fmla="*/ 254510 h 4290194"/>
              <a:gd name="connsiteX21" fmla="*/ 3212442 w 12192001"/>
              <a:gd name="connsiteY21" fmla="*/ 268105 h 4290194"/>
              <a:gd name="connsiteX22" fmla="*/ 3242605 w 12192001"/>
              <a:gd name="connsiteY22" fmla="*/ 296534 h 4290194"/>
              <a:gd name="connsiteX23" fmla="*/ 3473565 w 12192001"/>
              <a:gd name="connsiteY23" fmla="*/ 390805 h 4290194"/>
              <a:gd name="connsiteX24" fmla="*/ 3762573 w 12192001"/>
              <a:gd name="connsiteY24" fmla="*/ 241832 h 4290194"/>
              <a:gd name="connsiteX25" fmla="*/ 4439269 w 12192001"/>
              <a:gd name="connsiteY25" fmla="*/ 7732 h 4290194"/>
              <a:gd name="connsiteX26" fmla="*/ 4996126 w 12192001"/>
              <a:gd name="connsiteY26" fmla="*/ 248926 h 4290194"/>
              <a:gd name="connsiteX27" fmla="*/ 5235788 w 12192001"/>
              <a:gd name="connsiteY27" fmla="*/ 380166 h 4290194"/>
              <a:gd name="connsiteX28" fmla="*/ 5517746 w 12192001"/>
              <a:gd name="connsiteY28" fmla="*/ 245381 h 4290194"/>
              <a:gd name="connsiteX29" fmla="*/ 5613237 w 12192001"/>
              <a:gd name="connsiteY29" fmla="*/ 162469 h 4290194"/>
              <a:gd name="connsiteX30" fmla="*/ 5633152 w 12192001"/>
              <a:gd name="connsiteY30" fmla="*/ 149891 h 4290194"/>
              <a:gd name="connsiteX31" fmla="*/ 5646994 w 12192001"/>
              <a:gd name="connsiteY31" fmla="*/ 136532 h 4290194"/>
              <a:gd name="connsiteX32" fmla="*/ 6082152 w 12192001"/>
              <a:gd name="connsiteY32" fmla="*/ 14826 h 4290194"/>
              <a:gd name="connsiteX33" fmla="*/ 6096002 w 12192001"/>
              <a:gd name="connsiteY33" fmla="*/ 15341 h 4290194"/>
              <a:gd name="connsiteX34" fmla="*/ 6109851 w 12192001"/>
              <a:gd name="connsiteY34" fmla="*/ 14826 h 4290194"/>
              <a:gd name="connsiteX35" fmla="*/ 6545012 w 12192001"/>
              <a:gd name="connsiteY35" fmla="*/ 136532 h 4290194"/>
              <a:gd name="connsiteX36" fmla="*/ 6558854 w 12192001"/>
              <a:gd name="connsiteY36" fmla="*/ 149890 h 4290194"/>
              <a:gd name="connsiteX37" fmla="*/ 6578768 w 12192001"/>
              <a:gd name="connsiteY37" fmla="*/ 162469 h 4290194"/>
              <a:gd name="connsiteX38" fmla="*/ 6674259 w 12192001"/>
              <a:gd name="connsiteY38" fmla="*/ 245381 h 4290194"/>
              <a:gd name="connsiteX39" fmla="*/ 6956214 w 12192001"/>
              <a:gd name="connsiteY39" fmla="*/ 380166 h 4290194"/>
              <a:gd name="connsiteX40" fmla="*/ 7195876 w 12192001"/>
              <a:gd name="connsiteY40" fmla="*/ 248926 h 4290194"/>
              <a:gd name="connsiteX41" fmla="*/ 7752735 w 12192001"/>
              <a:gd name="connsiteY41" fmla="*/ 7732 h 4290194"/>
              <a:gd name="connsiteX42" fmla="*/ 8429428 w 12192001"/>
              <a:gd name="connsiteY42" fmla="*/ 241832 h 4290194"/>
              <a:gd name="connsiteX43" fmla="*/ 8718436 w 12192001"/>
              <a:gd name="connsiteY43" fmla="*/ 390805 h 4290194"/>
              <a:gd name="connsiteX44" fmla="*/ 8949396 w 12192001"/>
              <a:gd name="connsiteY44" fmla="*/ 296534 h 4290194"/>
              <a:gd name="connsiteX45" fmla="*/ 8979560 w 12192001"/>
              <a:gd name="connsiteY45" fmla="*/ 268105 h 4290194"/>
              <a:gd name="connsiteX46" fmla="*/ 8988988 w 12192001"/>
              <a:gd name="connsiteY46" fmla="*/ 254510 h 4290194"/>
              <a:gd name="connsiteX47" fmla="*/ 9033902 w 12192001"/>
              <a:gd name="connsiteY47" fmla="*/ 217474 h 4290194"/>
              <a:gd name="connsiteX48" fmla="*/ 9096430 w 12192001"/>
              <a:gd name="connsiteY48" fmla="*/ 159920 h 4290194"/>
              <a:gd name="connsiteX49" fmla="*/ 9564304 w 12192001"/>
              <a:gd name="connsiteY49" fmla="*/ 11281 h 4290194"/>
              <a:gd name="connsiteX50" fmla="*/ 10128215 w 12192001"/>
              <a:gd name="connsiteY50" fmla="*/ 231193 h 4290194"/>
              <a:gd name="connsiteX51" fmla="*/ 10424269 w 12192001"/>
              <a:gd name="connsiteY51" fmla="*/ 380166 h 4290194"/>
              <a:gd name="connsiteX52" fmla="*/ 10847202 w 12192001"/>
              <a:gd name="connsiteY52" fmla="*/ 192174 h 4290194"/>
              <a:gd name="connsiteX53" fmla="*/ 11291279 w 12192001"/>
              <a:gd name="connsiteY53" fmla="*/ 638 h 4290194"/>
              <a:gd name="connsiteX54" fmla="*/ 11808711 w 12192001"/>
              <a:gd name="connsiteY54" fmla="*/ 148780 h 4290194"/>
              <a:gd name="connsiteX55" fmla="*/ 11911532 w 12192001"/>
              <a:gd name="connsiteY55" fmla="*/ 230577 h 4290194"/>
              <a:gd name="connsiteX56" fmla="*/ 11942396 w 12192001"/>
              <a:gd name="connsiteY56" fmla="*/ 254510 h 4290194"/>
              <a:gd name="connsiteX57" fmla="*/ 11944992 w 12192001"/>
              <a:gd name="connsiteY57" fmla="*/ 258029 h 4290194"/>
              <a:gd name="connsiteX58" fmla="*/ 11967973 w 12192001"/>
              <a:gd name="connsiteY58" fmla="*/ 277302 h 4290194"/>
              <a:gd name="connsiteX59" fmla="*/ 12165341 w 12192001"/>
              <a:gd name="connsiteY59" fmla="*/ 350459 h 4290194"/>
              <a:gd name="connsiteX60" fmla="*/ 12192000 w 12192001"/>
              <a:gd name="connsiteY60" fmla="*/ 352270 h 4290194"/>
              <a:gd name="connsiteX61" fmla="*/ 12192000 w 12192001"/>
              <a:gd name="connsiteY61" fmla="*/ 453983 h 4290194"/>
              <a:gd name="connsiteX62" fmla="*/ 12192000 w 12192001"/>
              <a:gd name="connsiteY62" fmla="*/ 907623 h 4290194"/>
              <a:gd name="connsiteX63" fmla="*/ 12192001 w 12192001"/>
              <a:gd name="connsiteY63" fmla="*/ 907623 h 4290194"/>
              <a:gd name="connsiteX64" fmla="*/ 12192001 w 12192001"/>
              <a:gd name="connsiteY64" fmla="*/ 3530337 h 4290194"/>
              <a:gd name="connsiteX65" fmla="*/ 12192000 w 12192001"/>
              <a:gd name="connsiteY65" fmla="*/ 3530337 h 4290194"/>
              <a:gd name="connsiteX66" fmla="*/ 12192000 w 12192001"/>
              <a:gd name="connsiteY66" fmla="*/ 3836211 h 4290194"/>
              <a:gd name="connsiteX67" fmla="*/ 12192000 w 12192001"/>
              <a:gd name="connsiteY67" fmla="*/ 3937924 h 4290194"/>
              <a:gd name="connsiteX68" fmla="*/ 12165341 w 12192001"/>
              <a:gd name="connsiteY68" fmla="*/ 3939735 h 4290194"/>
              <a:gd name="connsiteX69" fmla="*/ 11967973 w 12192001"/>
              <a:gd name="connsiteY69" fmla="*/ 4012892 h 4290194"/>
              <a:gd name="connsiteX70" fmla="*/ 11944992 w 12192001"/>
              <a:gd name="connsiteY70" fmla="*/ 4032165 h 4290194"/>
              <a:gd name="connsiteX71" fmla="*/ 11942396 w 12192001"/>
              <a:gd name="connsiteY71" fmla="*/ 4035684 h 4290194"/>
              <a:gd name="connsiteX72" fmla="*/ 11911532 w 12192001"/>
              <a:gd name="connsiteY72" fmla="*/ 4059617 h 4290194"/>
              <a:gd name="connsiteX73" fmla="*/ 11808711 w 12192001"/>
              <a:gd name="connsiteY73" fmla="*/ 4141414 h 4290194"/>
              <a:gd name="connsiteX74" fmla="*/ 11291279 w 12192001"/>
              <a:gd name="connsiteY74" fmla="*/ 4289556 h 4290194"/>
              <a:gd name="connsiteX75" fmla="*/ 10847202 w 12192001"/>
              <a:gd name="connsiteY75" fmla="*/ 4098020 h 4290194"/>
              <a:gd name="connsiteX76" fmla="*/ 10424269 w 12192001"/>
              <a:gd name="connsiteY76" fmla="*/ 3910028 h 4290194"/>
              <a:gd name="connsiteX77" fmla="*/ 10128215 w 12192001"/>
              <a:gd name="connsiteY77" fmla="*/ 4059001 h 4290194"/>
              <a:gd name="connsiteX78" fmla="*/ 9564304 w 12192001"/>
              <a:gd name="connsiteY78" fmla="*/ 4278913 h 4290194"/>
              <a:gd name="connsiteX79" fmla="*/ 9096430 w 12192001"/>
              <a:gd name="connsiteY79" fmla="*/ 4130274 h 4290194"/>
              <a:gd name="connsiteX80" fmla="*/ 9033902 w 12192001"/>
              <a:gd name="connsiteY80" fmla="*/ 4072720 h 4290194"/>
              <a:gd name="connsiteX81" fmla="*/ 8988988 w 12192001"/>
              <a:gd name="connsiteY81" fmla="*/ 4035684 h 4290194"/>
              <a:gd name="connsiteX82" fmla="*/ 8979560 w 12192001"/>
              <a:gd name="connsiteY82" fmla="*/ 4022089 h 4290194"/>
              <a:gd name="connsiteX83" fmla="*/ 8949396 w 12192001"/>
              <a:gd name="connsiteY83" fmla="*/ 3993660 h 4290194"/>
              <a:gd name="connsiteX84" fmla="*/ 8718436 w 12192001"/>
              <a:gd name="connsiteY84" fmla="*/ 3899389 h 4290194"/>
              <a:gd name="connsiteX85" fmla="*/ 8429428 w 12192001"/>
              <a:gd name="connsiteY85" fmla="*/ 4048362 h 4290194"/>
              <a:gd name="connsiteX86" fmla="*/ 7752735 w 12192001"/>
              <a:gd name="connsiteY86" fmla="*/ 4282462 h 4290194"/>
              <a:gd name="connsiteX87" fmla="*/ 7195876 w 12192001"/>
              <a:gd name="connsiteY87" fmla="*/ 4041268 h 4290194"/>
              <a:gd name="connsiteX88" fmla="*/ 6956214 w 12192001"/>
              <a:gd name="connsiteY88" fmla="*/ 3910028 h 4290194"/>
              <a:gd name="connsiteX89" fmla="*/ 6674259 w 12192001"/>
              <a:gd name="connsiteY89" fmla="*/ 4044813 h 4290194"/>
              <a:gd name="connsiteX90" fmla="*/ 6578768 w 12192001"/>
              <a:gd name="connsiteY90" fmla="*/ 4127725 h 4290194"/>
              <a:gd name="connsiteX91" fmla="*/ 6558854 w 12192001"/>
              <a:gd name="connsiteY91" fmla="*/ 4140304 h 4290194"/>
              <a:gd name="connsiteX92" fmla="*/ 6545012 w 12192001"/>
              <a:gd name="connsiteY92" fmla="*/ 4153662 h 4290194"/>
              <a:gd name="connsiteX93" fmla="*/ 6109851 w 12192001"/>
              <a:gd name="connsiteY93" fmla="*/ 4275368 h 4290194"/>
              <a:gd name="connsiteX94" fmla="*/ 6096002 w 12192001"/>
              <a:gd name="connsiteY94" fmla="*/ 4274853 h 4290194"/>
              <a:gd name="connsiteX95" fmla="*/ 6082152 w 12192001"/>
              <a:gd name="connsiteY95" fmla="*/ 4275368 h 4290194"/>
              <a:gd name="connsiteX96" fmla="*/ 5646994 w 12192001"/>
              <a:gd name="connsiteY96" fmla="*/ 4153662 h 4290194"/>
              <a:gd name="connsiteX97" fmla="*/ 5633152 w 12192001"/>
              <a:gd name="connsiteY97" fmla="*/ 4140303 h 4290194"/>
              <a:gd name="connsiteX98" fmla="*/ 5613237 w 12192001"/>
              <a:gd name="connsiteY98" fmla="*/ 4127725 h 4290194"/>
              <a:gd name="connsiteX99" fmla="*/ 5517746 w 12192001"/>
              <a:gd name="connsiteY99" fmla="*/ 4044813 h 4290194"/>
              <a:gd name="connsiteX100" fmla="*/ 5235788 w 12192001"/>
              <a:gd name="connsiteY100" fmla="*/ 3910028 h 4290194"/>
              <a:gd name="connsiteX101" fmla="*/ 4996126 w 12192001"/>
              <a:gd name="connsiteY101" fmla="*/ 4041268 h 4290194"/>
              <a:gd name="connsiteX102" fmla="*/ 4439269 w 12192001"/>
              <a:gd name="connsiteY102" fmla="*/ 4282462 h 4290194"/>
              <a:gd name="connsiteX103" fmla="*/ 3762572 w 12192001"/>
              <a:gd name="connsiteY103" fmla="*/ 4048362 h 4290194"/>
              <a:gd name="connsiteX104" fmla="*/ 3473564 w 12192001"/>
              <a:gd name="connsiteY104" fmla="*/ 3899389 h 4290194"/>
              <a:gd name="connsiteX105" fmla="*/ 3242604 w 12192001"/>
              <a:gd name="connsiteY105" fmla="*/ 3993660 h 4290194"/>
              <a:gd name="connsiteX106" fmla="*/ 3212441 w 12192001"/>
              <a:gd name="connsiteY106" fmla="*/ 4022089 h 4290194"/>
              <a:gd name="connsiteX107" fmla="*/ 3203012 w 12192001"/>
              <a:gd name="connsiteY107" fmla="*/ 4035684 h 4290194"/>
              <a:gd name="connsiteX108" fmla="*/ 3158099 w 12192001"/>
              <a:gd name="connsiteY108" fmla="*/ 4072720 h 4290194"/>
              <a:gd name="connsiteX109" fmla="*/ 3095570 w 12192001"/>
              <a:gd name="connsiteY109" fmla="*/ 4130274 h 4290194"/>
              <a:gd name="connsiteX110" fmla="*/ 2627698 w 12192001"/>
              <a:gd name="connsiteY110" fmla="*/ 4278913 h 4290194"/>
              <a:gd name="connsiteX111" fmla="*/ 2063785 w 12192001"/>
              <a:gd name="connsiteY111" fmla="*/ 4059001 h 4290194"/>
              <a:gd name="connsiteX112" fmla="*/ 1767732 w 12192001"/>
              <a:gd name="connsiteY112" fmla="*/ 3910028 h 4290194"/>
              <a:gd name="connsiteX113" fmla="*/ 1344798 w 12192001"/>
              <a:gd name="connsiteY113" fmla="*/ 4098020 h 4290194"/>
              <a:gd name="connsiteX114" fmla="*/ 900721 w 12192001"/>
              <a:gd name="connsiteY114" fmla="*/ 4289556 h 4290194"/>
              <a:gd name="connsiteX115" fmla="*/ 383289 w 12192001"/>
              <a:gd name="connsiteY115" fmla="*/ 4141414 h 4290194"/>
              <a:gd name="connsiteX116" fmla="*/ 280468 w 12192001"/>
              <a:gd name="connsiteY116" fmla="*/ 4059617 h 4290194"/>
              <a:gd name="connsiteX117" fmla="*/ 249604 w 12192001"/>
              <a:gd name="connsiteY117" fmla="*/ 4035684 h 4290194"/>
              <a:gd name="connsiteX118" fmla="*/ 247008 w 12192001"/>
              <a:gd name="connsiteY118" fmla="*/ 4032165 h 4290194"/>
              <a:gd name="connsiteX119" fmla="*/ 224027 w 12192001"/>
              <a:gd name="connsiteY119" fmla="*/ 4012892 h 4290194"/>
              <a:gd name="connsiteX120" fmla="*/ 26659 w 12192001"/>
              <a:gd name="connsiteY120" fmla="*/ 3939735 h 4290194"/>
              <a:gd name="connsiteX121" fmla="*/ 0 w 12192001"/>
              <a:gd name="connsiteY121" fmla="*/ 3937924 h 4290194"/>
              <a:gd name="connsiteX122" fmla="*/ 0 w 12192001"/>
              <a:gd name="connsiteY122" fmla="*/ 3836211 h 4290194"/>
              <a:gd name="connsiteX123" fmla="*/ 0 w 12192001"/>
              <a:gd name="connsiteY123" fmla="*/ 3184290 h 4290194"/>
              <a:gd name="connsiteX124" fmla="*/ 1 w 12192001"/>
              <a:gd name="connsiteY124" fmla="*/ 3184290 h 4290194"/>
              <a:gd name="connsiteX125" fmla="*/ 1 w 12192001"/>
              <a:gd name="connsiteY125" fmla="*/ 1105904 h 4290194"/>
              <a:gd name="connsiteX126" fmla="*/ 0 w 12192001"/>
              <a:gd name="connsiteY126" fmla="*/ 1105904 h 4290194"/>
              <a:gd name="connsiteX127" fmla="*/ 0 w 12192001"/>
              <a:gd name="connsiteY127" fmla="*/ 453983 h 4290194"/>
              <a:gd name="connsiteX128" fmla="*/ 0 w 12192001"/>
              <a:gd name="connsiteY128" fmla="*/ 352270 h 4290194"/>
              <a:gd name="connsiteX129" fmla="*/ 26659 w 12192001"/>
              <a:gd name="connsiteY129" fmla="*/ 350459 h 4290194"/>
              <a:gd name="connsiteX130" fmla="*/ 224027 w 12192001"/>
              <a:gd name="connsiteY130" fmla="*/ 277302 h 4290194"/>
              <a:gd name="connsiteX131" fmla="*/ 247008 w 12192001"/>
              <a:gd name="connsiteY131" fmla="*/ 258029 h 4290194"/>
              <a:gd name="connsiteX132" fmla="*/ 249604 w 12192001"/>
              <a:gd name="connsiteY132" fmla="*/ 254510 h 4290194"/>
              <a:gd name="connsiteX133" fmla="*/ 280468 w 12192001"/>
              <a:gd name="connsiteY133" fmla="*/ 230577 h 4290194"/>
              <a:gd name="connsiteX134" fmla="*/ 383289 w 12192001"/>
              <a:gd name="connsiteY134" fmla="*/ 148780 h 4290194"/>
              <a:gd name="connsiteX135" fmla="*/ 900721 w 12192001"/>
              <a:gd name="connsiteY135" fmla="*/ 638 h 429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12192001" h="4290194">
                <a:moveTo>
                  <a:pt x="8397881" y="3878590"/>
                </a:moveTo>
                <a:cubicBezTo>
                  <a:pt x="8397905" y="3878695"/>
                  <a:pt x="8397928" y="3878800"/>
                  <a:pt x="8397951" y="3878904"/>
                </a:cubicBezTo>
                <a:lnTo>
                  <a:pt x="8398480" y="3878590"/>
                </a:lnTo>
                <a:close/>
                <a:moveTo>
                  <a:pt x="3793520" y="3878590"/>
                </a:moveTo>
                <a:lnTo>
                  <a:pt x="3794049" y="3878904"/>
                </a:lnTo>
                <a:cubicBezTo>
                  <a:pt x="3794073" y="3878800"/>
                  <a:pt x="3794095" y="3878695"/>
                  <a:pt x="3794120" y="3878590"/>
                </a:cubicBezTo>
                <a:close/>
                <a:moveTo>
                  <a:pt x="8397951" y="411290"/>
                </a:moveTo>
                <a:cubicBezTo>
                  <a:pt x="8397928" y="411394"/>
                  <a:pt x="8397905" y="411499"/>
                  <a:pt x="8397881" y="411604"/>
                </a:cubicBezTo>
                <a:lnTo>
                  <a:pt x="8398480" y="411604"/>
                </a:lnTo>
                <a:close/>
                <a:moveTo>
                  <a:pt x="3794049" y="411290"/>
                </a:moveTo>
                <a:lnTo>
                  <a:pt x="3793520" y="411604"/>
                </a:lnTo>
                <a:lnTo>
                  <a:pt x="3794121" y="411604"/>
                </a:lnTo>
                <a:cubicBezTo>
                  <a:pt x="3794095" y="411499"/>
                  <a:pt x="3794074" y="411394"/>
                  <a:pt x="3794049" y="411290"/>
                </a:cubicBezTo>
                <a:close/>
                <a:moveTo>
                  <a:pt x="900721" y="638"/>
                </a:moveTo>
                <a:cubicBezTo>
                  <a:pt x="1091038" y="4187"/>
                  <a:pt x="1217918" y="96408"/>
                  <a:pt x="1344798" y="192174"/>
                </a:cubicBezTo>
                <a:cubicBezTo>
                  <a:pt x="1464634" y="284396"/>
                  <a:pt x="1598560" y="380166"/>
                  <a:pt x="1767733" y="380166"/>
                </a:cubicBezTo>
                <a:cubicBezTo>
                  <a:pt x="1901665" y="380166"/>
                  <a:pt x="1979199" y="309226"/>
                  <a:pt x="2063786" y="231193"/>
                </a:cubicBezTo>
                <a:cubicBezTo>
                  <a:pt x="2183621" y="121235"/>
                  <a:pt x="2310502" y="7732"/>
                  <a:pt x="2627699" y="11281"/>
                </a:cubicBezTo>
                <a:cubicBezTo>
                  <a:pt x="2870886" y="13939"/>
                  <a:pt x="2999088" y="80446"/>
                  <a:pt x="3095570" y="159920"/>
                </a:cubicBezTo>
                <a:lnTo>
                  <a:pt x="3158099" y="217474"/>
                </a:lnTo>
                <a:lnTo>
                  <a:pt x="3203013" y="254510"/>
                </a:lnTo>
                <a:lnTo>
                  <a:pt x="3212442" y="268105"/>
                </a:lnTo>
                <a:lnTo>
                  <a:pt x="3242605" y="296534"/>
                </a:lnTo>
                <a:cubicBezTo>
                  <a:pt x="3301748" y="348907"/>
                  <a:pt x="3367832" y="390805"/>
                  <a:pt x="3473565" y="390805"/>
                </a:cubicBezTo>
                <a:cubicBezTo>
                  <a:pt x="3593400" y="394354"/>
                  <a:pt x="3677986" y="319865"/>
                  <a:pt x="3762573" y="241832"/>
                </a:cubicBezTo>
                <a:cubicBezTo>
                  <a:pt x="3903550" y="117690"/>
                  <a:pt x="4051574" y="-20644"/>
                  <a:pt x="4439269" y="7732"/>
                </a:cubicBezTo>
                <a:cubicBezTo>
                  <a:pt x="4805812" y="32563"/>
                  <a:pt x="4904493" y="146066"/>
                  <a:pt x="4996126" y="248926"/>
                </a:cubicBezTo>
                <a:cubicBezTo>
                  <a:pt x="5052517" y="312771"/>
                  <a:pt x="5101862" y="373072"/>
                  <a:pt x="5235788" y="380166"/>
                </a:cubicBezTo>
                <a:cubicBezTo>
                  <a:pt x="5362670" y="390805"/>
                  <a:pt x="5433157" y="319865"/>
                  <a:pt x="5517746" y="245381"/>
                </a:cubicBezTo>
                <a:cubicBezTo>
                  <a:pt x="5547703" y="217891"/>
                  <a:pt x="5578542" y="189515"/>
                  <a:pt x="5613237" y="162469"/>
                </a:cubicBezTo>
                <a:lnTo>
                  <a:pt x="5633152" y="149891"/>
                </a:lnTo>
                <a:lnTo>
                  <a:pt x="5646994" y="136532"/>
                </a:lnTo>
                <a:cubicBezTo>
                  <a:pt x="5726622" y="70027"/>
                  <a:pt x="5838966" y="17487"/>
                  <a:pt x="6082152" y="14826"/>
                </a:cubicBezTo>
                <a:lnTo>
                  <a:pt x="6096002" y="15341"/>
                </a:lnTo>
                <a:lnTo>
                  <a:pt x="6109851" y="14826"/>
                </a:lnTo>
                <a:cubicBezTo>
                  <a:pt x="6353036" y="17487"/>
                  <a:pt x="6465382" y="70027"/>
                  <a:pt x="6545012" y="136532"/>
                </a:cubicBezTo>
                <a:lnTo>
                  <a:pt x="6558854" y="149890"/>
                </a:lnTo>
                <a:lnTo>
                  <a:pt x="6578768" y="162469"/>
                </a:lnTo>
                <a:cubicBezTo>
                  <a:pt x="6613461" y="189515"/>
                  <a:pt x="6644300" y="217891"/>
                  <a:pt x="6674259" y="245381"/>
                </a:cubicBezTo>
                <a:cubicBezTo>
                  <a:pt x="6758845" y="319865"/>
                  <a:pt x="6829334" y="390805"/>
                  <a:pt x="6956214" y="380166"/>
                </a:cubicBezTo>
                <a:cubicBezTo>
                  <a:pt x="7090139" y="373072"/>
                  <a:pt x="7139485" y="312771"/>
                  <a:pt x="7195876" y="248926"/>
                </a:cubicBezTo>
                <a:cubicBezTo>
                  <a:pt x="7287509" y="146066"/>
                  <a:pt x="7386193" y="32563"/>
                  <a:pt x="7752735" y="7732"/>
                </a:cubicBezTo>
                <a:cubicBezTo>
                  <a:pt x="8140427" y="-20644"/>
                  <a:pt x="8288451" y="117690"/>
                  <a:pt x="8429428" y="241832"/>
                </a:cubicBezTo>
                <a:cubicBezTo>
                  <a:pt x="8514015" y="319865"/>
                  <a:pt x="8598603" y="394354"/>
                  <a:pt x="8718436" y="390805"/>
                </a:cubicBezTo>
                <a:cubicBezTo>
                  <a:pt x="8824169" y="390805"/>
                  <a:pt x="8890254" y="348907"/>
                  <a:pt x="8949396" y="296534"/>
                </a:cubicBezTo>
                <a:lnTo>
                  <a:pt x="8979560" y="268105"/>
                </a:lnTo>
                <a:lnTo>
                  <a:pt x="8988988" y="254510"/>
                </a:lnTo>
                <a:lnTo>
                  <a:pt x="9033902" y="217474"/>
                </a:lnTo>
                <a:lnTo>
                  <a:pt x="9096430" y="159920"/>
                </a:lnTo>
                <a:cubicBezTo>
                  <a:pt x="9192914" y="80446"/>
                  <a:pt x="9321117" y="13939"/>
                  <a:pt x="9564304" y="11281"/>
                </a:cubicBezTo>
                <a:cubicBezTo>
                  <a:pt x="9881500" y="7732"/>
                  <a:pt x="10008379" y="121235"/>
                  <a:pt x="10128215" y="231193"/>
                </a:cubicBezTo>
                <a:cubicBezTo>
                  <a:pt x="10212801" y="309226"/>
                  <a:pt x="10290336" y="380166"/>
                  <a:pt x="10424269" y="380166"/>
                </a:cubicBezTo>
                <a:cubicBezTo>
                  <a:pt x="10593442" y="380166"/>
                  <a:pt x="10727367" y="284396"/>
                  <a:pt x="10847202" y="192174"/>
                </a:cubicBezTo>
                <a:cubicBezTo>
                  <a:pt x="10974082" y="96408"/>
                  <a:pt x="11100963" y="4187"/>
                  <a:pt x="11291279" y="638"/>
                </a:cubicBezTo>
                <a:cubicBezTo>
                  <a:pt x="11545039" y="-7341"/>
                  <a:pt x="11687779" y="60494"/>
                  <a:pt x="11808711" y="148780"/>
                </a:cubicBezTo>
                <a:lnTo>
                  <a:pt x="11911532" y="230577"/>
                </a:lnTo>
                <a:lnTo>
                  <a:pt x="11942396" y="254510"/>
                </a:lnTo>
                <a:lnTo>
                  <a:pt x="11944992" y="258029"/>
                </a:lnTo>
                <a:lnTo>
                  <a:pt x="11967973" y="277302"/>
                </a:lnTo>
                <a:cubicBezTo>
                  <a:pt x="12024364" y="325187"/>
                  <a:pt x="12101901" y="343809"/>
                  <a:pt x="12165341" y="350459"/>
                </a:cubicBezTo>
                <a:lnTo>
                  <a:pt x="12192000" y="352270"/>
                </a:lnTo>
                <a:lnTo>
                  <a:pt x="12192000" y="453983"/>
                </a:lnTo>
                <a:lnTo>
                  <a:pt x="12192000" y="907623"/>
                </a:lnTo>
                <a:lnTo>
                  <a:pt x="12192001" y="907623"/>
                </a:lnTo>
                <a:lnTo>
                  <a:pt x="12192001" y="3530337"/>
                </a:lnTo>
                <a:lnTo>
                  <a:pt x="12192000" y="3530337"/>
                </a:lnTo>
                <a:lnTo>
                  <a:pt x="12192000" y="3836211"/>
                </a:lnTo>
                <a:lnTo>
                  <a:pt x="12192000" y="3937924"/>
                </a:lnTo>
                <a:lnTo>
                  <a:pt x="12165341" y="3939735"/>
                </a:lnTo>
                <a:cubicBezTo>
                  <a:pt x="12101901" y="3946385"/>
                  <a:pt x="12024364" y="3965007"/>
                  <a:pt x="11967973" y="4012892"/>
                </a:cubicBezTo>
                <a:lnTo>
                  <a:pt x="11944992" y="4032165"/>
                </a:lnTo>
                <a:lnTo>
                  <a:pt x="11942396" y="4035684"/>
                </a:lnTo>
                <a:lnTo>
                  <a:pt x="11911532" y="4059617"/>
                </a:lnTo>
                <a:lnTo>
                  <a:pt x="11808711" y="4141414"/>
                </a:lnTo>
                <a:cubicBezTo>
                  <a:pt x="11687779" y="4229700"/>
                  <a:pt x="11545039" y="4297535"/>
                  <a:pt x="11291279" y="4289556"/>
                </a:cubicBezTo>
                <a:cubicBezTo>
                  <a:pt x="11100963" y="4286007"/>
                  <a:pt x="10974082" y="4193786"/>
                  <a:pt x="10847202" y="4098020"/>
                </a:cubicBezTo>
                <a:cubicBezTo>
                  <a:pt x="10727367" y="4005798"/>
                  <a:pt x="10593442" y="3910028"/>
                  <a:pt x="10424269" y="3910028"/>
                </a:cubicBezTo>
                <a:cubicBezTo>
                  <a:pt x="10290336" y="3910028"/>
                  <a:pt x="10212801" y="3980968"/>
                  <a:pt x="10128215" y="4059001"/>
                </a:cubicBezTo>
                <a:cubicBezTo>
                  <a:pt x="10008379" y="4168959"/>
                  <a:pt x="9881500" y="4282462"/>
                  <a:pt x="9564304" y="4278913"/>
                </a:cubicBezTo>
                <a:cubicBezTo>
                  <a:pt x="9321117" y="4276255"/>
                  <a:pt x="9192914" y="4209748"/>
                  <a:pt x="9096430" y="4130274"/>
                </a:cubicBezTo>
                <a:lnTo>
                  <a:pt x="9033902" y="4072720"/>
                </a:lnTo>
                <a:lnTo>
                  <a:pt x="8988988" y="4035684"/>
                </a:lnTo>
                <a:lnTo>
                  <a:pt x="8979560" y="4022089"/>
                </a:lnTo>
                <a:lnTo>
                  <a:pt x="8949396" y="3993660"/>
                </a:lnTo>
                <a:cubicBezTo>
                  <a:pt x="8890254" y="3941287"/>
                  <a:pt x="8824169" y="3899389"/>
                  <a:pt x="8718436" y="3899389"/>
                </a:cubicBezTo>
                <a:cubicBezTo>
                  <a:pt x="8598603" y="3895840"/>
                  <a:pt x="8514015" y="3970329"/>
                  <a:pt x="8429428" y="4048362"/>
                </a:cubicBezTo>
                <a:cubicBezTo>
                  <a:pt x="8288451" y="4172504"/>
                  <a:pt x="8140427" y="4310838"/>
                  <a:pt x="7752735" y="4282462"/>
                </a:cubicBezTo>
                <a:cubicBezTo>
                  <a:pt x="7386193" y="4257631"/>
                  <a:pt x="7287509" y="4144128"/>
                  <a:pt x="7195876" y="4041268"/>
                </a:cubicBezTo>
                <a:cubicBezTo>
                  <a:pt x="7139485" y="3977423"/>
                  <a:pt x="7090139" y="3917122"/>
                  <a:pt x="6956214" y="3910028"/>
                </a:cubicBezTo>
                <a:cubicBezTo>
                  <a:pt x="6829334" y="3899389"/>
                  <a:pt x="6758845" y="3970329"/>
                  <a:pt x="6674259" y="4044813"/>
                </a:cubicBezTo>
                <a:cubicBezTo>
                  <a:pt x="6644300" y="4072303"/>
                  <a:pt x="6613461" y="4100679"/>
                  <a:pt x="6578768" y="4127725"/>
                </a:cubicBezTo>
                <a:lnTo>
                  <a:pt x="6558854" y="4140304"/>
                </a:lnTo>
                <a:lnTo>
                  <a:pt x="6545012" y="4153662"/>
                </a:lnTo>
                <a:cubicBezTo>
                  <a:pt x="6465382" y="4220167"/>
                  <a:pt x="6353036" y="4272707"/>
                  <a:pt x="6109851" y="4275368"/>
                </a:cubicBezTo>
                <a:lnTo>
                  <a:pt x="6096002" y="4274853"/>
                </a:lnTo>
                <a:lnTo>
                  <a:pt x="6082152" y="4275368"/>
                </a:lnTo>
                <a:cubicBezTo>
                  <a:pt x="5838966" y="4272707"/>
                  <a:pt x="5726622" y="4220167"/>
                  <a:pt x="5646994" y="4153662"/>
                </a:cubicBezTo>
                <a:lnTo>
                  <a:pt x="5633152" y="4140303"/>
                </a:lnTo>
                <a:lnTo>
                  <a:pt x="5613237" y="4127725"/>
                </a:lnTo>
                <a:cubicBezTo>
                  <a:pt x="5578542" y="4100679"/>
                  <a:pt x="5547703" y="4072303"/>
                  <a:pt x="5517746" y="4044813"/>
                </a:cubicBezTo>
                <a:cubicBezTo>
                  <a:pt x="5433157" y="3970329"/>
                  <a:pt x="5362670" y="3899389"/>
                  <a:pt x="5235788" y="3910028"/>
                </a:cubicBezTo>
                <a:cubicBezTo>
                  <a:pt x="5101862" y="3917122"/>
                  <a:pt x="5052517" y="3977423"/>
                  <a:pt x="4996126" y="4041268"/>
                </a:cubicBezTo>
                <a:cubicBezTo>
                  <a:pt x="4904493" y="4144128"/>
                  <a:pt x="4805812" y="4257631"/>
                  <a:pt x="4439269" y="4282462"/>
                </a:cubicBezTo>
                <a:cubicBezTo>
                  <a:pt x="4051573" y="4310838"/>
                  <a:pt x="3903550" y="4172504"/>
                  <a:pt x="3762572" y="4048362"/>
                </a:cubicBezTo>
                <a:cubicBezTo>
                  <a:pt x="3677986" y="3970329"/>
                  <a:pt x="3593399" y="3895840"/>
                  <a:pt x="3473564" y="3899389"/>
                </a:cubicBezTo>
                <a:cubicBezTo>
                  <a:pt x="3367831" y="3899389"/>
                  <a:pt x="3301747" y="3941287"/>
                  <a:pt x="3242604" y="3993660"/>
                </a:cubicBezTo>
                <a:lnTo>
                  <a:pt x="3212441" y="4022089"/>
                </a:lnTo>
                <a:lnTo>
                  <a:pt x="3203012" y="4035684"/>
                </a:lnTo>
                <a:lnTo>
                  <a:pt x="3158099" y="4072720"/>
                </a:lnTo>
                <a:lnTo>
                  <a:pt x="3095570" y="4130274"/>
                </a:lnTo>
                <a:cubicBezTo>
                  <a:pt x="2999088" y="4209748"/>
                  <a:pt x="2870885" y="4276255"/>
                  <a:pt x="2627698" y="4278913"/>
                </a:cubicBezTo>
                <a:cubicBezTo>
                  <a:pt x="2310501" y="4282462"/>
                  <a:pt x="2183621" y="4168959"/>
                  <a:pt x="2063785" y="4059001"/>
                </a:cubicBezTo>
                <a:cubicBezTo>
                  <a:pt x="1979199" y="3980968"/>
                  <a:pt x="1901665" y="3910028"/>
                  <a:pt x="1767732" y="3910028"/>
                </a:cubicBezTo>
                <a:cubicBezTo>
                  <a:pt x="1598560" y="3910028"/>
                  <a:pt x="1464634" y="4005798"/>
                  <a:pt x="1344798" y="4098020"/>
                </a:cubicBezTo>
                <a:cubicBezTo>
                  <a:pt x="1217918" y="4193786"/>
                  <a:pt x="1091038" y="4286007"/>
                  <a:pt x="900721" y="4289556"/>
                </a:cubicBezTo>
                <a:cubicBezTo>
                  <a:pt x="646961" y="4297535"/>
                  <a:pt x="504221" y="4229700"/>
                  <a:pt x="383289" y="4141414"/>
                </a:cubicBezTo>
                <a:lnTo>
                  <a:pt x="280468" y="4059617"/>
                </a:lnTo>
                <a:lnTo>
                  <a:pt x="249604" y="4035684"/>
                </a:lnTo>
                <a:lnTo>
                  <a:pt x="247008" y="4032165"/>
                </a:lnTo>
                <a:lnTo>
                  <a:pt x="224027" y="4012892"/>
                </a:lnTo>
                <a:cubicBezTo>
                  <a:pt x="167637" y="3965007"/>
                  <a:pt x="90099" y="3946385"/>
                  <a:pt x="26659" y="3939735"/>
                </a:cubicBezTo>
                <a:lnTo>
                  <a:pt x="0" y="3937924"/>
                </a:lnTo>
                <a:lnTo>
                  <a:pt x="0" y="3836211"/>
                </a:lnTo>
                <a:lnTo>
                  <a:pt x="0" y="3184290"/>
                </a:lnTo>
                <a:lnTo>
                  <a:pt x="1" y="3184290"/>
                </a:lnTo>
                <a:lnTo>
                  <a:pt x="1" y="1105904"/>
                </a:lnTo>
                <a:lnTo>
                  <a:pt x="0" y="1105904"/>
                </a:lnTo>
                <a:lnTo>
                  <a:pt x="0" y="453983"/>
                </a:lnTo>
                <a:lnTo>
                  <a:pt x="0" y="352270"/>
                </a:lnTo>
                <a:lnTo>
                  <a:pt x="26659" y="350459"/>
                </a:lnTo>
                <a:cubicBezTo>
                  <a:pt x="90099" y="343809"/>
                  <a:pt x="167637" y="325187"/>
                  <a:pt x="224027" y="277302"/>
                </a:cubicBezTo>
                <a:lnTo>
                  <a:pt x="247008" y="258029"/>
                </a:lnTo>
                <a:lnTo>
                  <a:pt x="249604" y="254510"/>
                </a:lnTo>
                <a:lnTo>
                  <a:pt x="280468" y="230577"/>
                </a:lnTo>
                <a:lnTo>
                  <a:pt x="383289" y="148780"/>
                </a:lnTo>
                <a:cubicBezTo>
                  <a:pt x="504221" y="60494"/>
                  <a:pt x="646961" y="-7341"/>
                  <a:pt x="900721" y="63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aphic 38">
            <a:extLst>
              <a:ext uri="{FF2B5EF4-FFF2-40B4-BE49-F238E27FC236}">
                <a16:creationId xmlns:a16="http://schemas.microsoft.com/office/drawing/2014/main" id="{84BAE876-9FF2-4D04-8D76-6B2ADFE7B93E}"/>
              </a:ext>
            </a:extLst>
          </p:cNvPr>
          <p:cNvGrpSpPr/>
          <p:nvPr userDrawn="1"/>
        </p:nvGrpSpPr>
        <p:grpSpPr>
          <a:xfrm>
            <a:off x="7053337" y="5583405"/>
            <a:ext cx="336664" cy="336745"/>
            <a:chOff x="9342265" y="2571740"/>
            <a:chExt cx="336664" cy="336745"/>
          </a:xfrm>
        </p:grpSpPr>
        <p:sp>
          <p:nvSpPr>
            <p:cNvPr id="4" name="Graphic 38">
              <a:extLst>
                <a:ext uri="{FF2B5EF4-FFF2-40B4-BE49-F238E27FC236}">
                  <a16:creationId xmlns:a16="http://schemas.microsoft.com/office/drawing/2014/main" id="{D8F99748-999C-49A4-953F-DB8D0F344609}"/>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 name="Graphic 38">
              <a:extLst>
                <a:ext uri="{FF2B5EF4-FFF2-40B4-BE49-F238E27FC236}">
                  <a16:creationId xmlns:a16="http://schemas.microsoft.com/office/drawing/2014/main" id="{A0008831-4531-49BD-9EAA-5CD710C37776}"/>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6" name="Graphic 38">
            <a:extLst>
              <a:ext uri="{FF2B5EF4-FFF2-40B4-BE49-F238E27FC236}">
                <a16:creationId xmlns:a16="http://schemas.microsoft.com/office/drawing/2014/main" id="{6D35356E-8F2F-4AD5-A09C-F79B82A77BEA}"/>
              </a:ext>
            </a:extLst>
          </p:cNvPr>
          <p:cNvGrpSpPr/>
          <p:nvPr userDrawn="1"/>
        </p:nvGrpSpPr>
        <p:grpSpPr>
          <a:xfrm>
            <a:off x="4736453" y="360469"/>
            <a:ext cx="526233" cy="534913"/>
            <a:chOff x="3867783" y="1582991"/>
            <a:chExt cx="526233" cy="534913"/>
          </a:xfrm>
          <a:solidFill>
            <a:schemeClr val="accent4"/>
          </a:solidFill>
        </p:grpSpPr>
        <p:sp>
          <p:nvSpPr>
            <p:cNvPr id="7" name="Graphic 38">
              <a:extLst>
                <a:ext uri="{FF2B5EF4-FFF2-40B4-BE49-F238E27FC236}">
                  <a16:creationId xmlns:a16="http://schemas.microsoft.com/office/drawing/2014/main" id="{42870105-C3CE-42A0-A027-5944A1DD5103}"/>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37E2474D-7316-41CC-BA41-8F1AD9E178B7}"/>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02B280A4-F231-4451-88BF-443B2F3504EC}"/>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DE5DA21B-B70A-4ABA-ADFA-D78624A8F991}"/>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BB9E142F-66F6-44E4-965F-E00624428E00}"/>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355E85FE-49B0-46C7-85C7-FCF4487F992D}"/>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120F90E3-7075-46B5-915A-8BB7E54DFF8F}"/>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A59C561A-99A8-4C3E-A0A0-D652F1E95054}"/>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41ECF2BE-51B5-45AC-86DB-9F2F06FB373B}"/>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6" name="Graphic 38">
            <a:extLst>
              <a:ext uri="{FF2B5EF4-FFF2-40B4-BE49-F238E27FC236}">
                <a16:creationId xmlns:a16="http://schemas.microsoft.com/office/drawing/2014/main" id="{BD9E6B9D-7D97-4A20-B954-EDC630E89897}"/>
              </a:ext>
            </a:extLst>
          </p:cNvPr>
          <p:cNvGrpSpPr/>
          <p:nvPr userDrawn="1"/>
        </p:nvGrpSpPr>
        <p:grpSpPr>
          <a:xfrm>
            <a:off x="669946" y="452705"/>
            <a:ext cx="1407277" cy="780637"/>
            <a:chOff x="6495821" y="1090764"/>
            <a:chExt cx="1407277" cy="780637"/>
          </a:xfrm>
        </p:grpSpPr>
        <p:sp>
          <p:nvSpPr>
            <p:cNvPr id="17" name="Graphic 38">
              <a:extLst>
                <a:ext uri="{FF2B5EF4-FFF2-40B4-BE49-F238E27FC236}">
                  <a16:creationId xmlns:a16="http://schemas.microsoft.com/office/drawing/2014/main" id="{A0014B2D-9D67-48F0-9C8A-43524E8CBE00}"/>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348C95DA-14A8-4A13-A7C9-F8C0B5EF5426}"/>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6EB1AA47-193D-43B3-BDAC-3E88CDDDD793}"/>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E3612BB3-6014-4BF1-BEE7-866C54862D9A}"/>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9EDF68D8-EA7F-41F7-8511-1475AF1F7CCF}"/>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2" name="Graphic 38">
            <a:extLst>
              <a:ext uri="{FF2B5EF4-FFF2-40B4-BE49-F238E27FC236}">
                <a16:creationId xmlns:a16="http://schemas.microsoft.com/office/drawing/2014/main" id="{B1C4C63A-3F2D-4CB4-AB3A-22E649878637}"/>
              </a:ext>
            </a:extLst>
          </p:cNvPr>
          <p:cNvSpPr/>
          <p:nvPr userDrawn="1"/>
        </p:nvSpPr>
        <p:spPr>
          <a:xfrm>
            <a:off x="12079461" y="455350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3" name="Graphic 38">
            <a:extLst>
              <a:ext uri="{FF2B5EF4-FFF2-40B4-BE49-F238E27FC236}">
                <a16:creationId xmlns:a16="http://schemas.microsoft.com/office/drawing/2014/main" id="{43C3A3CB-D48A-48ED-8F42-56B5104877A8}"/>
              </a:ext>
            </a:extLst>
          </p:cNvPr>
          <p:cNvGrpSpPr/>
          <p:nvPr userDrawn="1"/>
        </p:nvGrpSpPr>
        <p:grpSpPr>
          <a:xfrm>
            <a:off x="11108770" y="5776984"/>
            <a:ext cx="641221" cy="534951"/>
            <a:chOff x="2853315" y="2121546"/>
            <a:chExt cx="641221" cy="534951"/>
          </a:xfrm>
          <a:solidFill>
            <a:schemeClr val="accent3"/>
          </a:solidFill>
        </p:grpSpPr>
        <p:sp>
          <p:nvSpPr>
            <p:cNvPr id="24" name="Graphic 38">
              <a:extLst>
                <a:ext uri="{FF2B5EF4-FFF2-40B4-BE49-F238E27FC236}">
                  <a16:creationId xmlns:a16="http://schemas.microsoft.com/office/drawing/2014/main" id="{3A0583C6-9FED-4059-AFA9-F935C2971189}"/>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0E0B15F4-D5CA-4F98-9068-68151038E416}"/>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D35C4B68-F7B9-450F-95FF-30D808FFF18D}"/>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76184924-BCD4-400A-8011-06C71C326C20}"/>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8E68776F-9EB8-4764-B02F-FEA0FB0C8504}"/>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9362483F-A90A-454F-BE1C-681B34C0AEC8}"/>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573B12C3-E376-4CC6-ABAA-23BC3AC4A639}"/>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939FC2A3-4E4E-4FF3-B3ED-BC6604A4374F}"/>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264FC8CA-48AC-457B-BE65-2A979692E00C}"/>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3" name="Graphic 38">
            <a:extLst>
              <a:ext uri="{FF2B5EF4-FFF2-40B4-BE49-F238E27FC236}">
                <a16:creationId xmlns:a16="http://schemas.microsoft.com/office/drawing/2014/main" id="{2EC2858B-2F6A-4571-880E-69C15B2DF3D7}"/>
              </a:ext>
            </a:extLst>
          </p:cNvPr>
          <p:cNvSpPr/>
          <p:nvPr userDrawn="1"/>
        </p:nvSpPr>
        <p:spPr>
          <a:xfrm>
            <a:off x="4629736" y="6089692"/>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6BF51477-2C62-45D2-9C92-C78A2F51E4D3}"/>
              </a:ext>
            </a:extLst>
          </p:cNvPr>
          <p:cNvSpPr/>
          <p:nvPr userDrawn="1"/>
        </p:nvSpPr>
        <p:spPr>
          <a:xfrm>
            <a:off x="11346847" y="519798"/>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35" name="Graphic 38">
            <a:extLst>
              <a:ext uri="{FF2B5EF4-FFF2-40B4-BE49-F238E27FC236}">
                <a16:creationId xmlns:a16="http://schemas.microsoft.com/office/drawing/2014/main" id="{60CDAA32-5D94-422E-BEA5-24B558932D63}"/>
              </a:ext>
            </a:extLst>
          </p:cNvPr>
          <p:cNvGrpSpPr/>
          <p:nvPr userDrawn="1"/>
        </p:nvGrpSpPr>
        <p:grpSpPr>
          <a:xfrm>
            <a:off x="576022" y="2208040"/>
            <a:ext cx="336664" cy="336745"/>
            <a:chOff x="9342265" y="2571740"/>
            <a:chExt cx="336664" cy="336745"/>
          </a:xfrm>
        </p:grpSpPr>
        <p:sp>
          <p:nvSpPr>
            <p:cNvPr id="36" name="Graphic 38">
              <a:extLst>
                <a:ext uri="{FF2B5EF4-FFF2-40B4-BE49-F238E27FC236}">
                  <a16:creationId xmlns:a16="http://schemas.microsoft.com/office/drawing/2014/main" id="{0E8647C5-0309-492B-A199-141005147B29}"/>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2F73DB1A-1C6C-4305-BB21-628CF012B1CF}"/>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8" name="Graphic 38">
            <a:extLst>
              <a:ext uri="{FF2B5EF4-FFF2-40B4-BE49-F238E27FC236}">
                <a16:creationId xmlns:a16="http://schemas.microsoft.com/office/drawing/2014/main" id="{5C21170E-8F31-4839-A8AD-8C3FD91A67BF}"/>
              </a:ext>
            </a:extLst>
          </p:cNvPr>
          <p:cNvSpPr/>
          <p:nvPr userDrawn="1"/>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2296767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276" name="Freeform: Shape 2275">
            <a:extLst>
              <a:ext uri="{FF2B5EF4-FFF2-40B4-BE49-F238E27FC236}">
                <a16:creationId xmlns:a16="http://schemas.microsoft.com/office/drawing/2014/main" id="{571AE392-E94F-4FCA-9705-E30426DEDAFF}"/>
              </a:ext>
            </a:extLst>
          </p:cNvPr>
          <p:cNvSpPr/>
          <p:nvPr userDrawn="1"/>
        </p:nvSpPr>
        <p:spPr>
          <a:xfrm>
            <a:off x="-779272" y="0"/>
            <a:ext cx="3814918" cy="6858000"/>
          </a:xfrm>
          <a:custGeom>
            <a:avLst/>
            <a:gdLst>
              <a:gd name="connsiteX0" fmla="*/ 0 w 3814918"/>
              <a:gd name="connsiteY0" fmla="*/ 0 h 6858000"/>
              <a:gd name="connsiteX1" fmla="*/ 2911840 w 3814918"/>
              <a:gd name="connsiteY1" fmla="*/ 0 h 6858000"/>
              <a:gd name="connsiteX2" fmla="*/ 3100718 w 3814918"/>
              <a:gd name="connsiteY2" fmla="*/ 354097 h 6858000"/>
              <a:gd name="connsiteX3" fmla="*/ 3814918 w 3814918"/>
              <a:gd name="connsiteY3" fmla="*/ 3428999 h 6858000"/>
              <a:gd name="connsiteX4" fmla="*/ 3100718 w 3814918"/>
              <a:gd name="connsiteY4" fmla="*/ 6503901 h 6858000"/>
              <a:gd name="connsiteX5" fmla="*/ 2911839 w 3814918"/>
              <a:gd name="connsiteY5" fmla="*/ 6858000 h 6858000"/>
              <a:gd name="connsiteX6" fmla="*/ 0 w 381491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4918" h="6858000">
                <a:moveTo>
                  <a:pt x="0" y="0"/>
                </a:moveTo>
                <a:lnTo>
                  <a:pt x="2911840" y="0"/>
                </a:lnTo>
                <a:lnTo>
                  <a:pt x="3100718" y="354097"/>
                </a:lnTo>
                <a:cubicBezTo>
                  <a:pt x="3558007" y="1281371"/>
                  <a:pt x="3814918" y="2325182"/>
                  <a:pt x="3814918" y="3428999"/>
                </a:cubicBezTo>
                <a:cubicBezTo>
                  <a:pt x="3814918" y="4532816"/>
                  <a:pt x="3558007" y="5576628"/>
                  <a:pt x="3100718" y="6503901"/>
                </a:cubicBezTo>
                <a:lnTo>
                  <a:pt x="2911839" y="6858000"/>
                </a:lnTo>
                <a:lnTo>
                  <a:pt x="0" y="6858000"/>
                </a:lnTo>
                <a:close/>
              </a:path>
            </a:pathLst>
          </a:custGeom>
          <a:solidFill>
            <a:srgbClr val="CCD6F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273" name="Picture Placeholder 2272">
            <a:extLst>
              <a:ext uri="{FF2B5EF4-FFF2-40B4-BE49-F238E27FC236}">
                <a16:creationId xmlns:a16="http://schemas.microsoft.com/office/drawing/2014/main" id="{ACFF49C6-CFA5-480F-8DC3-1909982C3ABA}"/>
              </a:ext>
            </a:extLst>
          </p:cNvPr>
          <p:cNvSpPr>
            <a:spLocks noGrp="1"/>
          </p:cNvSpPr>
          <p:nvPr>
            <p:ph type="pic" sz="quarter" idx="14"/>
          </p:nvPr>
        </p:nvSpPr>
        <p:spPr>
          <a:xfrm>
            <a:off x="1988457" y="870854"/>
            <a:ext cx="3657600" cy="5116288"/>
          </a:xfrm>
          <a:prstGeom prst="roundRect">
            <a:avLst>
              <a:gd name="adj" fmla="val 11342"/>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Tree>
    <p:extLst>
      <p:ext uri="{BB962C8B-B14F-4D97-AF65-F5344CB8AC3E}">
        <p14:creationId xmlns:p14="http://schemas.microsoft.com/office/powerpoint/2010/main" val="30334295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9_Title Slide">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C918DB47-C1A7-41AB-B04F-07A2BF138D1B}"/>
              </a:ext>
            </a:extLst>
          </p:cNvPr>
          <p:cNvSpPr/>
          <p:nvPr userDrawn="1"/>
        </p:nvSpPr>
        <p:spPr>
          <a:xfrm>
            <a:off x="-797" y="0"/>
            <a:ext cx="12192000" cy="3878827"/>
          </a:xfrm>
          <a:custGeom>
            <a:avLst/>
            <a:gdLst>
              <a:gd name="connsiteX0" fmla="*/ 6096000 w 12192000"/>
              <a:gd name="connsiteY0" fmla="*/ 3878827 h 3878827"/>
              <a:gd name="connsiteX1" fmla="*/ 12049437 w 12192000"/>
              <a:gd name="connsiteY1" fmla="*/ 527244 h 3878827"/>
              <a:gd name="connsiteX2" fmla="*/ 12192000 w 12192000"/>
              <a:gd name="connsiteY2" fmla="*/ 279302 h 3878827"/>
              <a:gd name="connsiteX3" fmla="*/ 12192000 w 12192000"/>
              <a:gd name="connsiteY3" fmla="*/ 0 h 3878827"/>
              <a:gd name="connsiteX4" fmla="*/ 0 w 12192000"/>
              <a:gd name="connsiteY4" fmla="*/ 0 h 3878827"/>
              <a:gd name="connsiteX5" fmla="*/ 0 w 12192000"/>
              <a:gd name="connsiteY5" fmla="*/ 279303 h 3878827"/>
              <a:gd name="connsiteX6" fmla="*/ 142563 w 12192000"/>
              <a:gd name="connsiteY6" fmla="*/ 527244 h 3878827"/>
              <a:gd name="connsiteX7" fmla="*/ 6096000 w 12192000"/>
              <a:gd name="connsiteY7" fmla="*/ 3878827 h 387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878827">
                <a:moveTo>
                  <a:pt x="6096000" y="3878827"/>
                </a:moveTo>
                <a:cubicBezTo>
                  <a:pt x="8619010" y="3878827"/>
                  <a:pt x="10828525" y="2536597"/>
                  <a:pt x="12049437" y="527244"/>
                </a:cubicBezTo>
                <a:lnTo>
                  <a:pt x="12192000" y="279302"/>
                </a:lnTo>
                <a:lnTo>
                  <a:pt x="12192000" y="0"/>
                </a:lnTo>
                <a:lnTo>
                  <a:pt x="0" y="0"/>
                </a:lnTo>
                <a:lnTo>
                  <a:pt x="0" y="279303"/>
                </a:lnTo>
                <a:lnTo>
                  <a:pt x="142563" y="527244"/>
                </a:lnTo>
                <a:cubicBezTo>
                  <a:pt x="1363476" y="2536597"/>
                  <a:pt x="3572991" y="3878827"/>
                  <a:pt x="6096000" y="3878827"/>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3" name="Graphic 38">
            <a:extLst>
              <a:ext uri="{FF2B5EF4-FFF2-40B4-BE49-F238E27FC236}">
                <a16:creationId xmlns:a16="http://schemas.microsoft.com/office/drawing/2014/main" id="{6ABD1403-6FE7-4380-9B9B-529F08C64A24}"/>
              </a:ext>
            </a:extLst>
          </p:cNvPr>
          <p:cNvGrpSpPr/>
          <p:nvPr userDrawn="1"/>
        </p:nvGrpSpPr>
        <p:grpSpPr>
          <a:xfrm>
            <a:off x="6541279" y="4314430"/>
            <a:ext cx="336664" cy="336745"/>
            <a:chOff x="9342265" y="2571740"/>
            <a:chExt cx="336664" cy="336745"/>
          </a:xfrm>
        </p:grpSpPr>
        <p:sp>
          <p:nvSpPr>
            <p:cNvPr id="4" name="Graphic 38">
              <a:extLst>
                <a:ext uri="{FF2B5EF4-FFF2-40B4-BE49-F238E27FC236}">
                  <a16:creationId xmlns:a16="http://schemas.microsoft.com/office/drawing/2014/main" id="{A7DEBFB2-6420-48B8-9014-430338969D46}"/>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 name="Graphic 38">
              <a:extLst>
                <a:ext uri="{FF2B5EF4-FFF2-40B4-BE49-F238E27FC236}">
                  <a16:creationId xmlns:a16="http://schemas.microsoft.com/office/drawing/2014/main" id="{6A8489F6-837F-489D-BE0D-13C5F5802441}"/>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6" name="Graphic 38">
            <a:extLst>
              <a:ext uri="{FF2B5EF4-FFF2-40B4-BE49-F238E27FC236}">
                <a16:creationId xmlns:a16="http://schemas.microsoft.com/office/drawing/2014/main" id="{2804826A-7224-4D8A-8E0F-676FEA5EE2AB}"/>
              </a:ext>
            </a:extLst>
          </p:cNvPr>
          <p:cNvGrpSpPr/>
          <p:nvPr userDrawn="1"/>
        </p:nvGrpSpPr>
        <p:grpSpPr>
          <a:xfrm>
            <a:off x="6093054" y="6145994"/>
            <a:ext cx="526233" cy="534913"/>
            <a:chOff x="3867783" y="1582991"/>
            <a:chExt cx="526233" cy="534913"/>
          </a:xfrm>
          <a:solidFill>
            <a:schemeClr val="accent4"/>
          </a:solidFill>
        </p:grpSpPr>
        <p:sp>
          <p:nvSpPr>
            <p:cNvPr id="7" name="Graphic 38">
              <a:extLst>
                <a:ext uri="{FF2B5EF4-FFF2-40B4-BE49-F238E27FC236}">
                  <a16:creationId xmlns:a16="http://schemas.microsoft.com/office/drawing/2014/main" id="{88F518A5-7AE7-43BD-8C3A-1EA530C7E2EE}"/>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A09B9D86-EA86-4308-8364-B1851FCDF729}"/>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1A02BDFE-8205-47C1-B994-25E54B2407CE}"/>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5D4E4036-9C32-4A05-AD76-B69FF91CBCC2}"/>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937B8140-CADD-408B-B83F-5952B3A26B9A}"/>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84FE2748-18F1-4008-855B-848F81031B39}"/>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061BD5E0-335F-4E95-A006-F914775C16A5}"/>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063C9BA8-FE03-4DC0-A849-E9B5AECEF6D9}"/>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EE285882-7E54-45E3-A9A7-82E567FB6A4D}"/>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6" name="Graphic 38">
            <a:extLst>
              <a:ext uri="{FF2B5EF4-FFF2-40B4-BE49-F238E27FC236}">
                <a16:creationId xmlns:a16="http://schemas.microsoft.com/office/drawing/2014/main" id="{6BD1CCC5-604B-40C7-BD2B-F1F78E441F2A}"/>
              </a:ext>
            </a:extLst>
          </p:cNvPr>
          <p:cNvGrpSpPr/>
          <p:nvPr userDrawn="1"/>
        </p:nvGrpSpPr>
        <p:grpSpPr>
          <a:xfrm>
            <a:off x="9116075" y="2689183"/>
            <a:ext cx="1407277" cy="780637"/>
            <a:chOff x="6495821" y="1090764"/>
            <a:chExt cx="1407277" cy="780637"/>
          </a:xfrm>
        </p:grpSpPr>
        <p:sp>
          <p:nvSpPr>
            <p:cNvPr id="17" name="Graphic 38">
              <a:extLst>
                <a:ext uri="{FF2B5EF4-FFF2-40B4-BE49-F238E27FC236}">
                  <a16:creationId xmlns:a16="http://schemas.microsoft.com/office/drawing/2014/main" id="{A2CC9DCD-8CDF-4FA2-89C6-C11E8C74154D}"/>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9D8465C1-D320-482D-8F7C-CD67338F7132}"/>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9257D981-4F09-432A-86D8-DBB5344EB95E}"/>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19A430A1-73A6-4BC1-BB35-AC9D237B2F70}"/>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67C7DC78-0E69-4808-8BFD-E33D7D32D546}"/>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2" name="Graphic 38">
            <a:extLst>
              <a:ext uri="{FF2B5EF4-FFF2-40B4-BE49-F238E27FC236}">
                <a16:creationId xmlns:a16="http://schemas.microsoft.com/office/drawing/2014/main" id="{BC87AA52-2ECA-4F62-9C4C-B5A8E468BA2B}"/>
              </a:ext>
            </a:extLst>
          </p:cNvPr>
          <p:cNvSpPr/>
          <p:nvPr userDrawn="1"/>
        </p:nvSpPr>
        <p:spPr>
          <a:xfrm>
            <a:off x="669946" y="700897"/>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3" name="Graphic 38">
            <a:extLst>
              <a:ext uri="{FF2B5EF4-FFF2-40B4-BE49-F238E27FC236}">
                <a16:creationId xmlns:a16="http://schemas.microsoft.com/office/drawing/2014/main" id="{B4E09803-7953-49DE-9EE7-328644FB5D45}"/>
              </a:ext>
            </a:extLst>
          </p:cNvPr>
          <p:cNvGrpSpPr/>
          <p:nvPr userDrawn="1"/>
        </p:nvGrpSpPr>
        <p:grpSpPr>
          <a:xfrm>
            <a:off x="2095221" y="6138257"/>
            <a:ext cx="641221" cy="534951"/>
            <a:chOff x="2853315" y="2121546"/>
            <a:chExt cx="641221" cy="534951"/>
          </a:xfrm>
          <a:solidFill>
            <a:schemeClr val="accent3"/>
          </a:solidFill>
        </p:grpSpPr>
        <p:sp>
          <p:nvSpPr>
            <p:cNvPr id="24" name="Graphic 38">
              <a:extLst>
                <a:ext uri="{FF2B5EF4-FFF2-40B4-BE49-F238E27FC236}">
                  <a16:creationId xmlns:a16="http://schemas.microsoft.com/office/drawing/2014/main" id="{E0CFC2F5-3DCD-490A-8A71-4890F293FA4E}"/>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7029D33D-CADA-4668-9A84-2932CBD2CE9F}"/>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2B2AA240-1FB8-421F-BB3E-8CE79DE962B0}"/>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51B979ED-04A5-4862-998B-2AC5781FCF5B}"/>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739D37D2-B050-473F-BFFC-5A78566E7910}"/>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9DEC6AF8-B655-4BBC-B90F-E3A9705CBB74}"/>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7B475234-032B-40B7-A017-ED4E7DBF7C86}"/>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B606F25C-E934-422D-83B3-9EFBBF01DD05}"/>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247F1AA2-202F-4EFF-A2A8-ED331BFB26A4}"/>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3" name="Graphic 38">
            <a:extLst>
              <a:ext uri="{FF2B5EF4-FFF2-40B4-BE49-F238E27FC236}">
                <a16:creationId xmlns:a16="http://schemas.microsoft.com/office/drawing/2014/main" id="{056DB6E9-88C6-4A50-9A09-BD8050B8CFE4}"/>
              </a:ext>
            </a:extLst>
          </p:cNvPr>
          <p:cNvSpPr/>
          <p:nvPr userDrawn="1"/>
        </p:nvSpPr>
        <p:spPr>
          <a:xfrm>
            <a:off x="8096100" y="62687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6DA3D3AA-99B3-446C-8121-4E109C2E56B4}"/>
              </a:ext>
            </a:extLst>
          </p:cNvPr>
          <p:cNvSpPr/>
          <p:nvPr userDrawn="1"/>
        </p:nvSpPr>
        <p:spPr>
          <a:xfrm>
            <a:off x="11429694" y="88731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35" name="Graphic 38">
            <a:extLst>
              <a:ext uri="{FF2B5EF4-FFF2-40B4-BE49-F238E27FC236}">
                <a16:creationId xmlns:a16="http://schemas.microsoft.com/office/drawing/2014/main" id="{9ED606D9-9430-4DAF-9C5A-77D5751ADD16}"/>
              </a:ext>
            </a:extLst>
          </p:cNvPr>
          <p:cNvGrpSpPr/>
          <p:nvPr userDrawn="1"/>
        </p:nvGrpSpPr>
        <p:grpSpPr>
          <a:xfrm>
            <a:off x="333282" y="2113931"/>
            <a:ext cx="336664" cy="336745"/>
            <a:chOff x="9342265" y="2571740"/>
            <a:chExt cx="336664" cy="336745"/>
          </a:xfrm>
        </p:grpSpPr>
        <p:sp>
          <p:nvSpPr>
            <p:cNvPr id="36" name="Graphic 38">
              <a:extLst>
                <a:ext uri="{FF2B5EF4-FFF2-40B4-BE49-F238E27FC236}">
                  <a16:creationId xmlns:a16="http://schemas.microsoft.com/office/drawing/2014/main" id="{821AA894-3626-4602-B3F5-F3C8A2600BEC}"/>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3A99C47C-431E-4448-AD5B-5C6076B76DBE}"/>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8" name="Graphic 38">
            <a:extLst>
              <a:ext uri="{FF2B5EF4-FFF2-40B4-BE49-F238E27FC236}">
                <a16:creationId xmlns:a16="http://schemas.microsoft.com/office/drawing/2014/main" id="{1E15AF16-AC0A-41EB-9035-4D3511E4C1C8}"/>
              </a:ext>
            </a:extLst>
          </p:cNvPr>
          <p:cNvSpPr/>
          <p:nvPr userDrawn="1"/>
        </p:nvSpPr>
        <p:spPr>
          <a:xfrm>
            <a:off x="10949566" y="5966005"/>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8F8AFB48-F3BC-4F96-87FA-D056AD844265}"/>
              </a:ext>
            </a:extLst>
          </p:cNvPr>
          <p:cNvSpPr/>
          <p:nvPr userDrawn="1"/>
        </p:nvSpPr>
        <p:spPr>
          <a:xfrm>
            <a:off x="10949566" y="4947034"/>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D6F55C20-57E8-43DD-845F-2EBD6B8D3544}"/>
              </a:ext>
            </a:extLst>
          </p:cNvPr>
          <p:cNvSpPr/>
          <p:nvPr userDrawn="1"/>
        </p:nvSpPr>
        <p:spPr>
          <a:xfrm>
            <a:off x="6102056" y="2322932"/>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sp>
        <p:nvSpPr>
          <p:cNvPr id="41" name="Picture Placeholder 4">
            <a:extLst>
              <a:ext uri="{FF2B5EF4-FFF2-40B4-BE49-F238E27FC236}">
                <a16:creationId xmlns:a16="http://schemas.microsoft.com/office/drawing/2014/main" id="{EE870083-FFED-4533-A78D-EB049B07420F}"/>
              </a:ext>
            </a:extLst>
          </p:cNvPr>
          <p:cNvSpPr>
            <a:spLocks noGrp="1"/>
          </p:cNvSpPr>
          <p:nvPr>
            <p:ph type="pic" sz="quarter" idx="19"/>
          </p:nvPr>
        </p:nvSpPr>
        <p:spPr>
          <a:xfrm>
            <a:off x="1681605" y="2810430"/>
            <a:ext cx="5350533" cy="2869024"/>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Tree>
    <p:extLst>
      <p:ext uri="{BB962C8B-B14F-4D97-AF65-F5344CB8AC3E}">
        <p14:creationId xmlns:p14="http://schemas.microsoft.com/office/powerpoint/2010/main" val="26277595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0_Title Slide">
    <p:spTree>
      <p:nvGrpSpPr>
        <p:cNvPr id="1" name=""/>
        <p:cNvGrpSpPr/>
        <p:nvPr/>
      </p:nvGrpSpPr>
      <p:grpSpPr>
        <a:xfrm>
          <a:off x="0" y="0"/>
          <a:ext cx="0" cy="0"/>
          <a:chOff x="0" y="0"/>
          <a:chExt cx="0" cy="0"/>
        </a:xfrm>
      </p:grpSpPr>
      <p:sp>
        <p:nvSpPr>
          <p:cNvPr id="2" name="Rectangle: Top Corners Rounded 1">
            <a:extLst>
              <a:ext uri="{FF2B5EF4-FFF2-40B4-BE49-F238E27FC236}">
                <a16:creationId xmlns:a16="http://schemas.microsoft.com/office/drawing/2014/main" id="{FB6B3AD5-7980-4E94-A628-28271669F29B}"/>
              </a:ext>
            </a:extLst>
          </p:cNvPr>
          <p:cNvSpPr/>
          <p:nvPr userDrawn="1"/>
        </p:nvSpPr>
        <p:spPr>
          <a:xfrm>
            <a:off x="1380418" y="0"/>
            <a:ext cx="3478976" cy="4219303"/>
          </a:xfrm>
          <a:prstGeom prst="round2SameRect">
            <a:avLst>
              <a:gd name="adj1" fmla="val 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3" name="Freeform: Shape 2">
            <a:extLst>
              <a:ext uri="{FF2B5EF4-FFF2-40B4-BE49-F238E27FC236}">
                <a16:creationId xmlns:a16="http://schemas.microsoft.com/office/drawing/2014/main" id="{D5BFC653-0460-4305-BF79-6A04D7B7C0FB}"/>
              </a:ext>
            </a:extLst>
          </p:cNvPr>
          <p:cNvSpPr/>
          <p:nvPr userDrawn="1"/>
        </p:nvSpPr>
        <p:spPr>
          <a:xfrm>
            <a:off x="1069268" y="2331580"/>
            <a:ext cx="4101276" cy="4101276"/>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1"/>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4" name="Graphic 38">
            <a:extLst>
              <a:ext uri="{FF2B5EF4-FFF2-40B4-BE49-F238E27FC236}">
                <a16:creationId xmlns:a16="http://schemas.microsoft.com/office/drawing/2014/main" id="{08DF3F89-3FEF-4FD3-BB8C-D22151A4B94E}"/>
              </a:ext>
            </a:extLst>
          </p:cNvPr>
          <p:cNvGrpSpPr/>
          <p:nvPr userDrawn="1"/>
        </p:nvGrpSpPr>
        <p:grpSpPr>
          <a:xfrm flipH="1">
            <a:off x="7206132" y="6069849"/>
            <a:ext cx="526233" cy="534913"/>
            <a:chOff x="3867783" y="1582991"/>
            <a:chExt cx="526233" cy="534913"/>
          </a:xfrm>
          <a:solidFill>
            <a:schemeClr val="accent4"/>
          </a:solidFill>
        </p:grpSpPr>
        <p:sp>
          <p:nvSpPr>
            <p:cNvPr id="5" name="Graphic 38">
              <a:extLst>
                <a:ext uri="{FF2B5EF4-FFF2-40B4-BE49-F238E27FC236}">
                  <a16:creationId xmlns:a16="http://schemas.microsoft.com/office/drawing/2014/main" id="{C8DD3E01-55F6-4932-BB18-025ABFDA014B}"/>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6" name="Graphic 38">
              <a:extLst>
                <a:ext uri="{FF2B5EF4-FFF2-40B4-BE49-F238E27FC236}">
                  <a16:creationId xmlns:a16="http://schemas.microsoft.com/office/drawing/2014/main" id="{5BE5166E-42B8-42A7-B01F-B5C5876903FF}"/>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03FAA55D-BF41-4BA4-8C89-F4CD022D14B4}"/>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DA06F2D4-8506-4BB0-AC5F-2C0FCF168669}"/>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9838CBD1-C52D-4919-9F16-01F2FE6D0BD9}"/>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98AC0D92-7BA2-4CB5-83B6-8A324E8E354B}"/>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9D51A94F-BF96-4F04-BC3E-F3C3198F1741}"/>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8CFCA3C0-B751-4200-96E3-55D8F92DB79D}"/>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BFA2BE53-D866-4EBA-A775-564F08627F9F}"/>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4" name="Graphic 38">
            <a:extLst>
              <a:ext uri="{FF2B5EF4-FFF2-40B4-BE49-F238E27FC236}">
                <a16:creationId xmlns:a16="http://schemas.microsoft.com/office/drawing/2014/main" id="{73AC8EB3-D2FE-4C04-B4AA-51649102CC8F}"/>
              </a:ext>
            </a:extLst>
          </p:cNvPr>
          <p:cNvGrpSpPr/>
          <p:nvPr userDrawn="1"/>
        </p:nvGrpSpPr>
        <p:grpSpPr>
          <a:xfrm flipH="1">
            <a:off x="8610553" y="5821214"/>
            <a:ext cx="1407277" cy="780637"/>
            <a:chOff x="6495821" y="1090764"/>
            <a:chExt cx="1407277" cy="780637"/>
          </a:xfrm>
        </p:grpSpPr>
        <p:sp>
          <p:nvSpPr>
            <p:cNvPr id="15" name="Graphic 38">
              <a:extLst>
                <a:ext uri="{FF2B5EF4-FFF2-40B4-BE49-F238E27FC236}">
                  <a16:creationId xmlns:a16="http://schemas.microsoft.com/office/drawing/2014/main" id="{DB9DE6DE-EAB6-4C99-A9F5-53C2290F7C25}"/>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BB10DCE9-4026-40F2-A7CF-E4DFFF3169A7}"/>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9DCD6BE1-3761-436E-B89B-6238F5559B99}"/>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D69B71D3-DD34-4AAA-804C-8F9D0BCA0AAA}"/>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7EBDDA2F-9082-4D2F-B220-76AF194703E3}"/>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0" name="Graphic 38">
            <a:extLst>
              <a:ext uri="{FF2B5EF4-FFF2-40B4-BE49-F238E27FC236}">
                <a16:creationId xmlns:a16="http://schemas.microsoft.com/office/drawing/2014/main" id="{E110D663-93D3-4E1F-9D98-02B0D4A18760}"/>
              </a:ext>
            </a:extLst>
          </p:cNvPr>
          <p:cNvSpPr/>
          <p:nvPr userDrawn="1"/>
        </p:nvSpPr>
        <p:spPr>
          <a:xfrm flipH="1">
            <a:off x="2405293" y="1183358"/>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1" name="Graphic 38">
            <a:extLst>
              <a:ext uri="{FF2B5EF4-FFF2-40B4-BE49-F238E27FC236}">
                <a16:creationId xmlns:a16="http://schemas.microsoft.com/office/drawing/2014/main" id="{D7CF46DC-4AC8-4165-9014-9214A8247F3F}"/>
              </a:ext>
            </a:extLst>
          </p:cNvPr>
          <p:cNvGrpSpPr/>
          <p:nvPr userDrawn="1"/>
        </p:nvGrpSpPr>
        <p:grpSpPr>
          <a:xfrm flipH="1">
            <a:off x="8344094" y="1629311"/>
            <a:ext cx="641221" cy="534951"/>
            <a:chOff x="2853315" y="2121546"/>
            <a:chExt cx="641221" cy="534951"/>
          </a:xfrm>
          <a:solidFill>
            <a:schemeClr val="accent3"/>
          </a:solidFill>
        </p:grpSpPr>
        <p:sp>
          <p:nvSpPr>
            <p:cNvPr id="22" name="Graphic 38">
              <a:extLst>
                <a:ext uri="{FF2B5EF4-FFF2-40B4-BE49-F238E27FC236}">
                  <a16:creationId xmlns:a16="http://schemas.microsoft.com/office/drawing/2014/main" id="{C0B609A0-342A-4EAE-8962-5E96F8406C3F}"/>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B63F43BE-4719-42E2-8E87-47AEBE5505A9}"/>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49CE36AF-311A-42BD-8AFE-C7F8410676C2}"/>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AF734044-645D-415A-A3F0-1A9B3285E94C}"/>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5BF59F2A-C72D-4D07-A2A0-B13261999911}"/>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C2EEA710-5F5F-40D4-A124-F9754C1EF0B8}"/>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6B415A60-4AA3-41F8-B41B-9EBF3CFBD46E}"/>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D54A7AB6-9675-4F92-A4BE-F35520D5EB57}"/>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2B486AE3-377B-4FEB-89E6-180FAC944968}"/>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1" name="Graphic 38">
            <a:extLst>
              <a:ext uri="{FF2B5EF4-FFF2-40B4-BE49-F238E27FC236}">
                <a16:creationId xmlns:a16="http://schemas.microsoft.com/office/drawing/2014/main" id="{0B4A69E0-6711-4F75-B1A4-3AB6F90DE554}"/>
              </a:ext>
            </a:extLst>
          </p:cNvPr>
          <p:cNvSpPr/>
          <p:nvPr userDrawn="1"/>
        </p:nvSpPr>
        <p:spPr>
          <a:xfrm flipH="1">
            <a:off x="6292889" y="146585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431402D7-501F-4967-93BC-5FD062ED6E73}"/>
              </a:ext>
            </a:extLst>
          </p:cNvPr>
          <p:cNvSpPr/>
          <p:nvPr userDrawn="1"/>
        </p:nvSpPr>
        <p:spPr>
          <a:xfrm flipH="1">
            <a:off x="645431" y="27578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33" name="Graphic 38">
            <a:extLst>
              <a:ext uri="{FF2B5EF4-FFF2-40B4-BE49-F238E27FC236}">
                <a16:creationId xmlns:a16="http://schemas.microsoft.com/office/drawing/2014/main" id="{A1D0340E-640F-444E-AF46-FA95CD39DB75}"/>
              </a:ext>
            </a:extLst>
          </p:cNvPr>
          <p:cNvGrpSpPr/>
          <p:nvPr userDrawn="1"/>
        </p:nvGrpSpPr>
        <p:grpSpPr>
          <a:xfrm flipH="1">
            <a:off x="11547418" y="2542241"/>
            <a:ext cx="336664" cy="336745"/>
            <a:chOff x="9342265" y="2571740"/>
            <a:chExt cx="336664" cy="336745"/>
          </a:xfrm>
        </p:grpSpPr>
        <p:sp>
          <p:nvSpPr>
            <p:cNvPr id="34" name="Graphic 38">
              <a:extLst>
                <a:ext uri="{FF2B5EF4-FFF2-40B4-BE49-F238E27FC236}">
                  <a16:creationId xmlns:a16="http://schemas.microsoft.com/office/drawing/2014/main" id="{295C5ABA-9B21-46B5-AA49-948FBC942CD2}"/>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5ECB6A1C-7E61-49DB-A2C9-F3501DA92EFB}"/>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6" name="Graphic 38">
            <a:extLst>
              <a:ext uri="{FF2B5EF4-FFF2-40B4-BE49-F238E27FC236}">
                <a16:creationId xmlns:a16="http://schemas.microsoft.com/office/drawing/2014/main" id="{8F2ED493-C9D3-4906-8202-99DA02E5B466}"/>
              </a:ext>
            </a:extLst>
          </p:cNvPr>
          <p:cNvSpPr/>
          <p:nvPr userDrawn="1"/>
        </p:nvSpPr>
        <p:spPr>
          <a:xfrm flipH="1">
            <a:off x="7070761" y="37257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37" name="Graphic 38">
            <a:extLst>
              <a:ext uri="{FF2B5EF4-FFF2-40B4-BE49-F238E27FC236}">
                <a16:creationId xmlns:a16="http://schemas.microsoft.com/office/drawing/2014/main" id="{DAA95647-2735-4381-83AD-8B5F73410BCC}"/>
              </a:ext>
            </a:extLst>
          </p:cNvPr>
          <p:cNvGrpSpPr/>
          <p:nvPr userDrawn="1"/>
        </p:nvGrpSpPr>
        <p:grpSpPr>
          <a:xfrm flipH="1">
            <a:off x="264166" y="1846027"/>
            <a:ext cx="526233" cy="534913"/>
            <a:chOff x="3867783" y="1582991"/>
            <a:chExt cx="526233" cy="534913"/>
          </a:xfrm>
          <a:solidFill>
            <a:schemeClr val="accent4"/>
          </a:solidFill>
        </p:grpSpPr>
        <p:sp>
          <p:nvSpPr>
            <p:cNvPr id="38" name="Graphic 38">
              <a:extLst>
                <a:ext uri="{FF2B5EF4-FFF2-40B4-BE49-F238E27FC236}">
                  <a16:creationId xmlns:a16="http://schemas.microsoft.com/office/drawing/2014/main" id="{3E5A7EDD-10EE-4FC6-9844-D3BB7FDA9916}"/>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A1836DD9-3B80-4EF7-B5EB-5E7003B1E172}"/>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C333F2D0-2AD1-41BF-92D1-FB00E2F96A64}"/>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2E46B7A8-E131-4F35-B61F-D71674572F36}"/>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90A77E8E-7232-4903-8A80-D99AE79D040A}"/>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C60B91F8-B446-40FD-B2C7-CA97B4CA8A9A}"/>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5B6723FE-A2F7-4D77-861B-B53E9B5B5F35}"/>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675E0716-7D99-4AEF-90BE-74082A6BDCE6}"/>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B77135DA-CE15-4D29-979C-C91317D99676}"/>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47" name="Graphic 38">
            <a:extLst>
              <a:ext uri="{FF2B5EF4-FFF2-40B4-BE49-F238E27FC236}">
                <a16:creationId xmlns:a16="http://schemas.microsoft.com/office/drawing/2014/main" id="{3DE900B3-157C-475F-B04F-721FB2A63FEE}"/>
              </a:ext>
            </a:extLst>
          </p:cNvPr>
          <p:cNvGrpSpPr/>
          <p:nvPr userDrawn="1"/>
        </p:nvGrpSpPr>
        <p:grpSpPr>
          <a:xfrm flipH="1">
            <a:off x="4179918" y="1165059"/>
            <a:ext cx="1407277" cy="780637"/>
            <a:chOff x="6495821" y="1090764"/>
            <a:chExt cx="1407277" cy="780637"/>
          </a:xfrm>
        </p:grpSpPr>
        <p:sp>
          <p:nvSpPr>
            <p:cNvPr id="48" name="Graphic 38">
              <a:extLst>
                <a:ext uri="{FF2B5EF4-FFF2-40B4-BE49-F238E27FC236}">
                  <a16:creationId xmlns:a16="http://schemas.microsoft.com/office/drawing/2014/main" id="{20C4C838-26B3-48A2-8495-F6E79488C330}"/>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F5F9C5EA-0E57-48E7-9910-241BFCEC8F5D}"/>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F10A525E-4F87-4B16-9E40-DC30CC65DBCD}"/>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05345FB6-DD88-4F4A-BC96-E62ECDC3E550}"/>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E65918D9-FFA7-4290-9F54-BEA5633A1C1A}"/>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53" name="Graphic 38">
            <a:extLst>
              <a:ext uri="{FF2B5EF4-FFF2-40B4-BE49-F238E27FC236}">
                <a16:creationId xmlns:a16="http://schemas.microsoft.com/office/drawing/2014/main" id="{62493268-375D-4E71-9B41-04D37EC8C617}"/>
              </a:ext>
            </a:extLst>
          </p:cNvPr>
          <p:cNvSpPr/>
          <p:nvPr userDrawn="1"/>
        </p:nvSpPr>
        <p:spPr>
          <a:xfrm flipH="1">
            <a:off x="4883557" y="2452419"/>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4"/>
          </a:solidFill>
          <a:ln w="3429" cap="flat">
            <a:noFill/>
            <a:prstDash val="solid"/>
            <a:miter/>
          </a:ln>
        </p:spPr>
        <p:txBody>
          <a:bodyPr rtlCol="0" anchor="ctr"/>
          <a:lstStyle/>
          <a:p>
            <a:endParaRPr lang="en-ID"/>
          </a:p>
        </p:txBody>
      </p:sp>
      <p:sp>
        <p:nvSpPr>
          <p:cNvPr id="54" name="Picture Placeholder 101">
            <a:extLst>
              <a:ext uri="{FF2B5EF4-FFF2-40B4-BE49-F238E27FC236}">
                <a16:creationId xmlns:a16="http://schemas.microsoft.com/office/drawing/2014/main" id="{2DBDD540-98CD-47DA-9026-B0D724A88725}"/>
              </a:ext>
            </a:extLst>
          </p:cNvPr>
          <p:cNvSpPr>
            <a:spLocks noGrp="1"/>
          </p:cNvSpPr>
          <p:nvPr>
            <p:ph type="pic" sz="quarter" idx="12"/>
          </p:nvPr>
        </p:nvSpPr>
        <p:spPr>
          <a:xfrm flipH="1">
            <a:off x="1279929" y="2542241"/>
            <a:ext cx="3679954" cy="3679954"/>
          </a:xfrm>
          <a:custGeom>
            <a:avLst/>
            <a:gdLst>
              <a:gd name="connsiteX0" fmla="*/ 1250276 w 2500552"/>
              <a:gd name="connsiteY0" fmla="*/ 0 h 2500552"/>
              <a:gd name="connsiteX1" fmla="*/ 0 w 2500552"/>
              <a:gd name="connsiteY1" fmla="*/ 1250276 h 2500552"/>
              <a:gd name="connsiteX2" fmla="*/ 1250276 w 2500552"/>
              <a:gd name="connsiteY2" fmla="*/ 2500552 h 2500552"/>
              <a:gd name="connsiteX3" fmla="*/ 2500552 w 2500552"/>
              <a:gd name="connsiteY3" fmla="*/ 1250276 h 2500552"/>
              <a:gd name="connsiteX4" fmla="*/ 1250276 w 2500552"/>
              <a:gd name="connsiteY4" fmla="*/ 0 h 2500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552" h="2500552">
                <a:moveTo>
                  <a:pt x="1250276" y="0"/>
                </a:moveTo>
                <a:cubicBezTo>
                  <a:pt x="559768" y="0"/>
                  <a:pt x="0" y="559768"/>
                  <a:pt x="0" y="1250276"/>
                </a:cubicBezTo>
                <a:cubicBezTo>
                  <a:pt x="0" y="1940784"/>
                  <a:pt x="559768" y="2500552"/>
                  <a:pt x="1250276" y="2500552"/>
                </a:cubicBezTo>
                <a:cubicBezTo>
                  <a:pt x="1940784" y="2500552"/>
                  <a:pt x="2500552" y="1940784"/>
                  <a:pt x="2500552" y="1250276"/>
                </a:cubicBezTo>
                <a:cubicBezTo>
                  <a:pt x="2500552" y="559768"/>
                  <a:pt x="1940784" y="0"/>
                  <a:pt x="1250276" y="0"/>
                </a:cubicBezTo>
                <a:close/>
              </a:path>
            </a:pathLst>
          </a:custGeom>
          <a:pattFill prst="wave">
            <a:fgClr>
              <a:schemeClr val="accent1"/>
            </a:fgClr>
            <a:bgClr>
              <a:schemeClr val="bg1"/>
            </a:bgClr>
          </a:pattFill>
          <a:ln w="76200">
            <a:noFill/>
          </a:ln>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Tree>
    <p:extLst>
      <p:ext uri="{BB962C8B-B14F-4D97-AF65-F5344CB8AC3E}">
        <p14:creationId xmlns:p14="http://schemas.microsoft.com/office/powerpoint/2010/main" val="4235230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AEA6C33A-6E15-42E9-A50A-358E7FB37492}"/>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77" name="Freeform: Shape 76">
            <a:extLst>
              <a:ext uri="{FF2B5EF4-FFF2-40B4-BE49-F238E27FC236}">
                <a16:creationId xmlns:a16="http://schemas.microsoft.com/office/drawing/2014/main" id="{8C6C9359-D20A-434C-B812-381BEA23CEC1}"/>
              </a:ext>
            </a:extLst>
          </p:cNvPr>
          <p:cNvSpPr/>
          <p:nvPr userDrawn="1"/>
        </p:nvSpPr>
        <p:spPr>
          <a:xfrm flipV="1">
            <a:off x="0" y="2979174"/>
            <a:ext cx="12192000" cy="3878827"/>
          </a:xfrm>
          <a:custGeom>
            <a:avLst/>
            <a:gdLst>
              <a:gd name="connsiteX0" fmla="*/ 6096000 w 12192000"/>
              <a:gd name="connsiteY0" fmla="*/ 3878827 h 3878827"/>
              <a:gd name="connsiteX1" fmla="*/ 12049437 w 12192000"/>
              <a:gd name="connsiteY1" fmla="*/ 527244 h 3878827"/>
              <a:gd name="connsiteX2" fmla="*/ 12192000 w 12192000"/>
              <a:gd name="connsiteY2" fmla="*/ 279302 h 3878827"/>
              <a:gd name="connsiteX3" fmla="*/ 12192000 w 12192000"/>
              <a:gd name="connsiteY3" fmla="*/ 0 h 3878827"/>
              <a:gd name="connsiteX4" fmla="*/ 0 w 12192000"/>
              <a:gd name="connsiteY4" fmla="*/ 0 h 3878827"/>
              <a:gd name="connsiteX5" fmla="*/ 0 w 12192000"/>
              <a:gd name="connsiteY5" fmla="*/ 279303 h 3878827"/>
              <a:gd name="connsiteX6" fmla="*/ 142563 w 12192000"/>
              <a:gd name="connsiteY6" fmla="*/ 527244 h 3878827"/>
              <a:gd name="connsiteX7" fmla="*/ 6096000 w 12192000"/>
              <a:gd name="connsiteY7" fmla="*/ 3878827 h 387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878827">
                <a:moveTo>
                  <a:pt x="6096000" y="3878827"/>
                </a:moveTo>
                <a:cubicBezTo>
                  <a:pt x="8619010" y="3878827"/>
                  <a:pt x="10828525" y="2536597"/>
                  <a:pt x="12049437" y="527244"/>
                </a:cubicBezTo>
                <a:lnTo>
                  <a:pt x="12192000" y="279302"/>
                </a:lnTo>
                <a:lnTo>
                  <a:pt x="12192000" y="0"/>
                </a:lnTo>
                <a:lnTo>
                  <a:pt x="0" y="0"/>
                </a:lnTo>
                <a:lnTo>
                  <a:pt x="0" y="279303"/>
                </a:lnTo>
                <a:lnTo>
                  <a:pt x="142563" y="527244"/>
                </a:lnTo>
                <a:cubicBezTo>
                  <a:pt x="1363476" y="2536597"/>
                  <a:pt x="3572991" y="3878827"/>
                  <a:pt x="6096000" y="387882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78" name="Picture Placeholder 77">
            <a:extLst>
              <a:ext uri="{FF2B5EF4-FFF2-40B4-BE49-F238E27FC236}">
                <a16:creationId xmlns:a16="http://schemas.microsoft.com/office/drawing/2014/main" id="{75FF490B-6859-4814-912E-5A600D64001D}"/>
              </a:ext>
            </a:extLst>
          </p:cNvPr>
          <p:cNvSpPr>
            <a:spLocks noGrp="1"/>
          </p:cNvSpPr>
          <p:nvPr>
            <p:ph type="pic" sz="quarter" idx="14"/>
          </p:nvPr>
        </p:nvSpPr>
        <p:spPr>
          <a:xfrm>
            <a:off x="1741714" y="2801374"/>
            <a:ext cx="2855686" cy="3109568"/>
          </a:xfrm>
          <a:prstGeom prst="roundRect">
            <a:avLst>
              <a:gd name="adj" fmla="val 11342"/>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79" name="Picture Placeholder 78">
            <a:extLst>
              <a:ext uri="{FF2B5EF4-FFF2-40B4-BE49-F238E27FC236}">
                <a16:creationId xmlns:a16="http://schemas.microsoft.com/office/drawing/2014/main" id="{58EB5786-31BA-483D-9158-B232C1B6A508}"/>
              </a:ext>
            </a:extLst>
          </p:cNvPr>
          <p:cNvSpPr>
            <a:spLocks noGrp="1"/>
          </p:cNvSpPr>
          <p:nvPr>
            <p:ph type="pic" sz="quarter" idx="15"/>
          </p:nvPr>
        </p:nvSpPr>
        <p:spPr>
          <a:xfrm>
            <a:off x="4738916" y="2801374"/>
            <a:ext cx="2855686" cy="3109568"/>
          </a:xfrm>
          <a:prstGeom prst="roundRect">
            <a:avLst>
              <a:gd name="adj" fmla="val 11342"/>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80" name="Picture Placeholder 79">
            <a:extLst>
              <a:ext uri="{FF2B5EF4-FFF2-40B4-BE49-F238E27FC236}">
                <a16:creationId xmlns:a16="http://schemas.microsoft.com/office/drawing/2014/main" id="{C696F805-C5C4-459F-9CCF-DD1FED135F22}"/>
              </a:ext>
            </a:extLst>
          </p:cNvPr>
          <p:cNvSpPr>
            <a:spLocks noGrp="1"/>
          </p:cNvSpPr>
          <p:nvPr>
            <p:ph type="pic" sz="quarter" idx="16"/>
          </p:nvPr>
        </p:nvSpPr>
        <p:spPr>
          <a:xfrm>
            <a:off x="7736118" y="2801374"/>
            <a:ext cx="2855686" cy="3109568"/>
          </a:xfrm>
          <a:prstGeom prst="roundRect">
            <a:avLst>
              <a:gd name="adj" fmla="val 11342"/>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82" name="Graphic 38">
            <a:extLst>
              <a:ext uri="{FF2B5EF4-FFF2-40B4-BE49-F238E27FC236}">
                <a16:creationId xmlns:a16="http://schemas.microsoft.com/office/drawing/2014/main" id="{ECEF3A18-F9FD-4D46-ACCC-B561A82E8618}"/>
              </a:ext>
            </a:extLst>
          </p:cNvPr>
          <p:cNvGrpSpPr/>
          <p:nvPr userDrawn="1"/>
        </p:nvGrpSpPr>
        <p:grpSpPr>
          <a:xfrm>
            <a:off x="9940426" y="967239"/>
            <a:ext cx="526233" cy="534913"/>
            <a:chOff x="3867783" y="1582991"/>
            <a:chExt cx="526233" cy="534913"/>
          </a:xfrm>
          <a:solidFill>
            <a:schemeClr val="accent4"/>
          </a:solidFill>
        </p:grpSpPr>
        <p:sp>
          <p:nvSpPr>
            <p:cNvPr id="83" name="Graphic 38">
              <a:extLst>
                <a:ext uri="{FF2B5EF4-FFF2-40B4-BE49-F238E27FC236}">
                  <a16:creationId xmlns:a16="http://schemas.microsoft.com/office/drawing/2014/main" id="{898490B6-50A7-4C5B-92FD-F78AF404E83E}"/>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84" name="Graphic 38">
              <a:extLst>
                <a:ext uri="{FF2B5EF4-FFF2-40B4-BE49-F238E27FC236}">
                  <a16:creationId xmlns:a16="http://schemas.microsoft.com/office/drawing/2014/main" id="{D5E0CD73-1159-42A8-9C53-759DED57DFE8}"/>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85" name="Graphic 38">
              <a:extLst>
                <a:ext uri="{FF2B5EF4-FFF2-40B4-BE49-F238E27FC236}">
                  <a16:creationId xmlns:a16="http://schemas.microsoft.com/office/drawing/2014/main" id="{60271AE7-3FA5-47E8-AA2E-22E8B8788073}"/>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86" name="Graphic 38">
              <a:extLst>
                <a:ext uri="{FF2B5EF4-FFF2-40B4-BE49-F238E27FC236}">
                  <a16:creationId xmlns:a16="http://schemas.microsoft.com/office/drawing/2014/main" id="{6A1DEB99-5832-4B74-8091-C097D7811717}"/>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87" name="Graphic 38">
              <a:extLst>
                <a:ext uri="{FF2B5EF4-FFF2-40B4-BE49-F238E27FC236}">
                  <a16:creationId xmlns:a16="http://schemas.microsoft.com/office/drawing/2014/main" id="{558F54CB-6DE0-4331-A743-2B0E881FBCEA}"/>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88" name="Graphic 38">
              <a:extLst>
                <a:ext uri="{FF2B5EF4-FFF2-40B4-BE49-F238E27FC236}">
                  <a16:creationId xmlns:a16="http://schemas.microsoft.com/office/drawing/2014/main" id="{FE6F3B01-2576-45FA-9C7D-073919935947}"/>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89" name="Graphic 38">
              <a:extLst>
                <a:ext uri="{FF2B5EF4-FFF2-40B4-BE49-F238E27FC236}">
                  <a16:creationId xmlns:a16="http://schemas.microsoft.com/office/drawing/2014/main" id="{05D6239C-BD4B-4B98-8FBE-BB4BC24F245A}"/>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90" name="Graphic 38">
              <a:extLst>
                <a:ext uri="{FF2B5EF4-FFF2-40B4-BE49-F238E27FC236}">
                  <a16:creationId xmlns:a16="http://schemas.microsoft.com/office/drawing/2014/main" id="{95A8C653-E369-4FE7-97FF-0128A0B1101E}"/>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91" name="Graphic 38">
              <a:extLst>
                <a:ext uri="{FF2B5EF4-FFF2-40B4-BE49-F238E27FC236}">
                  <a16:creationId xmlns:a16="http://schemas.microsoft.com/office/drawing/2014/main" id="{05AB409D-7DC2-4281-9891-8C2E805CF953}"/>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
        <p:nvSpPr>
          <p:cNvPr id="92" name="Graphic 38">
            <a:extLst>
              <a:ext uri="{FF2B5EF4-FFF2-40B4-BE49-F238E27FC236}">
                <a16:creationId xmlns:a16="http://schemas.microsoft.com/office/drawing/2014/main" id="{A9D05DF3-CB94-41E2-9C2C-07BCB6D86E9E}"/>
              </a:ext>
            </a:extLst>
          </p:cNvPr>
          <p:cNvSpPr/>
          <p:nvPr userDrawn="1"/>
        </p:nvSpPr>
        <p:spPr>
          <a:xfrm>
            <a:off x="1201135" y="461949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sp>
        <p:nvSpPr>
          <p:cNvPr id="93" name="Graphic 38">
            <a:extLst>
              <a:ext uri="{FF2B5EF4-FFF2-40B4-BE49-F238E27FC236}">
                <a16:creationId xmlns:a16="http://schemas.microsoft.com/office/drawing/2014/main" id="{0D946B77-BA49-48B5-ABAF-28F1C76B846B}"/>
              </a:ext>
            </a:extLst>
          </p:cNvPr>
          <p:cNvSpPr/>
          <p:nvPr userDrawn="1"/>
        </p:nvSpPr>
        <p:spPr>
          <a:xfrm>
            <a:off x="6036702" y="3270633"/>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94" name="Graphic 38">
            <a:extLst>
              <a:ext uri="{FF2B5EF4-FFF2-40B4-BE49-F238E27FC236}">
                <a16:creationId xmlns:a16="http://schemas.microsoft.com/office/drawing/2014/main" id="{405046B5-8A82-4DB6-A222-73EB096DBF44}"/>
              </a:ext>
            </a:extLst>
          </p:cNvPr>
          <p:cNvSpPr/>
          <p:nvPr userDrawn="1"/>
        </p:nvSpPr>
        <p:spPr>
          <a:xfrm>
            <a:off x="5806063" y="623807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95" name="Graphic 38">
            <a:extLst>
              <a:ext uri="{FF2B5EF4-FFF2-40B4-BE49-F238E27FC236}">
                <a16:creationId xmlns:a16="http://schemas.microsoft.com/office/drawing/2014/main" id="{B7C70F39-A3F4-4874-A24A-BA99B4E36A80}"/>
              </a:ext>
            </a:extLst>
          </p:cNvPr>
          <p:cNvGrpSpPr/>
          <p:nvPr userDrawn="1"/>
        </p:nvGrpSpPr>
        <p:grpSpPr>
          <a:xfrm>
            <a:off x="4570584" y="2385157"/>
            <a:ext cx="336664" cy="336745"/>
            <a:chOff x="9342265" y="2571740"/>
            <a:chExt cx="336664" cy="336745"/>
          </a:xfrm>
        </p:grpSpPr>
        <p:sp>
          <p:nvSpPr>
            <p:cNvPr id="96" name="Graphic 38">
              <a:extLst>
                <a:ext uri="{FF2B5EF4-FFF2-40B4-BE49-F238E27FC236}">
                  <a16:creationId xmlns:a16="http://schemas.microsoft.com/office/drawing/2014/main" id="{61123414-125C-45FC-8454-3C49BF8523B5}"/>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97" name="Graphic 38">
              <a:extLst>
                <a:ext uri="{FF2B5EF4-FFF2-40B4-BE49-F238E27FC236}">
                  <a16:creationId xmlns:a16="http://schemas.microsoft.com/office/drawing/2014/main" id="{6624F6AC-3A46-4649-BAAC-16852F6A6970}"/>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98" name="Graphic 38">
            <a:extLst>
              <a:ext uri="{FF2B5EF4-FFF2-40B4-BE49-F238E27FC236}">
                <a16:creationId xmlns:a16="http://schemas.microsoft.com/office/drawing/2014/main" id="{E3B6B124-B3BF-4B85-B562-6C9C8664EED8}"/>
              </a:ext>
            </a:extLst>
          </p:cNvPr>
          <p:cNvSpPr/>
          <p:nvPr userDrawn="1"/>
        </p:nvSpPr>
        <p:spPr>
          <a:xfrm>
            <a:off x="8450805" y="6103051"/>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99" name="Graphic 38">
            <a:extLst>
              <a:ext uri="{FF2B5EF4-FFF2-40B4-BE49-F238E27FC236}">
                <a16:creationId xmlns:a16="http://schemas.microsoft.com/office/drawing/2014/main" id="{FA168546-EB75-4522-B9DB-59EB78975B10}"/>
              </a:ext>
            </a:extLst>
          </p:cNvPr>
          <p:cNvGrpSpPr/>
          <p:nvPr userDrawn="1"/>
        </p:nvGrpSpPr>
        <p:grpSpPr>
          <a:xfrm>
            <a:off x="4932959" y="500903"/>
            <a:ext cx="641221" cy="534951"/>
            <a:chOff x="2853315" y="2121546"/>
            <a:chExt cx="641221" cy="534951"/>
          </a:xfrm>
          <a:solidFill>
            <a:schemeClr val="accent3"/>
          </a:solidFill>
        </p:grpSpPr>
        <p:sp>
          <p:nvSpPr>
            <p:cNvPr id="100" name="Graphic 38">
              <a:extLst>
                <a:ext uri="{FF2B5EF4-FFF2-40B4-BE49-F238E27FC236}">
                  <a16:creationId xmlns:a16="http://schemas.microsoft.com/office/drawing/2014/main" id="{8E2E494A-66C6-47EC-9BCA-989BA6C827F8}"/>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101" name="Graphic 38">
              <a:extLst>
                <a:ext uri="{FF2B5EF4-FFF2-40B4-BE49-F238E27FC236}">
                  <a16:creationId xmlns:a16="http://schemas.microsoft.com/office/drawing/2014/main" id="{B9348B37-664E-43C2-8D54-B7CD620B36E4}"/>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102" name="Graphic 38">
              <a:extLst>
                <a:ext uri="{FF2B5EF4-FFF2-40B4-BE49-F238E27FC236}">
                  <a16:creationId xmlns:a16="http://schemas.microsoft.com/office/drawing/2014/main" id="{D8965214-5747-4D19-AE85-9D8BC77B3857}"/>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103" name="Graphic 38">
              <a:extLst>
                <a:ext uri="{FF2B5EF4-FFF2-40B4-BE49-F238E27FC236}">
                  <a16:creationId xmlns:a16="http://schemas.microsoft.com/office/drawing/2014/main" id="{A2C94943-742A-4239-92F4-CC36C0D5F5F0}"/>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104" name="Graphic 38">
              <a:extLst>
                <a:ext uri="{FF2B5EF4-FFF2-40B4-BE49-F238E27FC236}">
                  <a16:creationId xmlns:a16="http://schemas.microsoft.com/office/drawing/2014/main" id="{A46068D6-A6D4-48C4-9BE8-E845E70E7641}"/>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105" name="Graphic 38">
              <a:extLst>
                <a:ext uri="{FF2B5EF4-FFF2-40B4-BE49-F238E27FC236}">
                  <a16:creationId xmlns:a16="http://schemas.microsoft.com/office/drawing/2014/main" id="{DF9BC540-BF28-4A5D-99DA-C26EF8389119}"/>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106" name="Graphic 38">
              <a:extLst>
                <a:ext uri="{FF2B5EF4-FFF2-40B4-BE49-F238E27FC236}">
                  <a16:creationId xmlns:a16="http://schemas.microsoft.com/office/drawing/2014/main" id="{E9A1B8CE-3847-4214-B750-6B9B26F13E6D}"/>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107" name="Graphic 38">
              <a:extLst>
                <a:ext uri="{FF2B5EF4-FFF2-40B4-BE49-F238E27FC236}">
                  <a16:creationId xmlns:a16="http://schemas.microsoft.com/office/drawing/2014/main" id="{27B6C69C-350D-433A-A6CF-3398CA322F60}"/>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108" name="Graphic 38">
              <a:extLst>
                <a:ext uri="{FF2B5EF4-FFF2-40B4-BE49-F238E27FC236}">
                  <a16:creationId xmlns:a16="http://schemas.microsoft.com/office/drawing/2014/main" id="{D07A8276-7D92-47CA-B887-85BF57D577F8}"/>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109" name="Graphic 38">
            <a:extLst>
              <a:ext uri="{FF2B5EF4-FFF2-40B4-BE49-F238E27FC236}">
                <a16:creationId xmlns:a16="http://schemas.microsoft.com/office/drawing/2014/main" id="{447A9088-6DCF-4468-8FCD-BEF8F2DC5AFD}"/>
              </a:ext>
            </a:extLst>
          </p:cNvPr>
          <p:cNvGrpSpPr/>
          <p:nvPr userDrawn="1"/>
        </p:nvGrpSpPr>
        <p:grpSpPr>
          <a:xfrm>
            <a:off x="11229172" y="5179139"/>
            <a:ext cx="336664" cy="336745"/>
            <a:chOff x="9342265" y="2571740"/>
            <a:chExt cx="336664" cy="336745"/>
          </a:xfrm>
        </p:grpSpPr>
        <p:sp>
          <p:nvSpPr>
            <p:cNvPr id="110" name="Graphic 38">
              <a:extLst>
                <a:ext uri="{FF2B5EF4-FFF2-40B4-BE49-F238E27FC236}">
                  <a16:creationId xmlns:a16="http://schemas.microsoft.com/office/drawing/2014/main" id="{B3B0D043-26D5-497B-836D-E0825E2561C4}"/>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11" name="Graphic 38">
              <a:extLst>
                <a:ext uri="{FF2B5EF4-FFF2-40B4-BE49-F238E27FC236}">
                  <a16:creationId xmlns:a16="http://schemas.microsoft.com/office/drawing/2014/main" id="{8BBA0E73-F5AE-455E-86A1-C1C5E0008BC7}"/>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112" name="Graphic 38">
            <a:extLst>
              <a:ext uri="{FF2B5EF4-FFF2-40B4-BE49-F238E27FC236}">
                <a16:creationId xmlns:a16="http://schemas.microsoft.com/office/drawing/2014/main" id="{D2EE3443-C6C5-4DEA-B7EA-CB85662CC6B5}"/>
              </a:ext>
            </a:extLst>
          </p:cNvPr>
          <p:cNvSpPr/>
          <p:nvPr userDrawn="1"/>
        </p:nvSpPr>
        <p:spPr>
          <a:xfrm>
            <a:off x="10651280" y="336864"/>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113" name="Graphic 38">
            <a:extLst>
              <a:ext uri="{FF2B5EF4-FFF2-40B4-BE49-F238E27FC236}">
                <a16:creationId xmlns:a16="http://schemas.microsoft.com/office/drawing/2014/main" id="{F8DDB29D-8430-4B8B-AC90-020D40E9B4DD}"/>
              </a:ext>
            </a:extLst>
          </p:cNvPr>
          <p:cNvSpPr/>
          <p:nvPr userDrawn="1"/>
        </p:nvSpPr>
        <p:spPr>
          <a:xfrm>
            <a:off x="724935" y="180206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114" name="Graphic 38">
            <a:extLst>
              <a:ext uri="{FF2B5EF4-FFF2-40B4-BE49-F238E27FC236}">
                <a16:creationId xmlns:a16="http://schemas.microsoft.com/office/drawing/2014/main" id="{E217D775-177E-4D6E-9F77-CF32178DB06C}"/>
              </a:ext>
            </a:extLst>
          </p:cNvPr>
          <p:cNvSpPr/>
          <p:nvPr userDrawn="1"/>
        </p:nvSpPr>
        <p:spPr>
          <a:xfrm>
            <a:off x="4406919" y="6126290"/>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3451925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FE3B81F-31E3-4342-AB63-291852B32783}"/>
              </a:ext>
            </a:extLst>
          </p:cNvPr>
          <p:cNvSpPr/>
          <p:nvPr userDrawn="1"/>
        </p:nvSpPr>
        <p:spPr>
          <a:xfrm>
            <a:off x="0" y="0"/>
            <a:ext cx="2939143"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4" name="Picture Placeholder 3">
            <a:extLst>
              <a:ext uri="{FF2B5EF4-FFF2-40B4-BE49-F238E27FC236}">
                <a16:creationId xmlns:a16="http://schemas.microsoft.com/office/drawing/2014/main" id="{0E5BC25F-FF7B-4154-B3F9-87FC33B095E0}"/>
              </a:ext>
            </a:extLst>
          </p:cNvPr>
          <p:cNvSpPr>
            <a:spLocks noGrp="1"/>
          </p:cNvSpPr>
          <p:nvPr>
            <p:ph type="pic" sz="quarter" idx="14"/>
          </p:nvPr>
        </p:nvSpPr>
        <p:spPr>
          <a:xfrm>
            <a:off x="524128" y="365760"/>
            <a:ext cx="7339712" cy="608628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9" name="Graphic 38">
            <a:extLst>
              <a:ext uri="{FF2B5EF4-FFF2-40B4-BE49-F238E27FC236}">
                <a16:creationId xmlns:a16="http://schemas.microsoft.com/office/drawing/2014/main" id="{8B8ADEDE-825D-4412-8CE6-52A18036FEBF}"/>
              </a:ext>
            </a:extLst>
          </p:cNvPr>
          <p:cNvGrpSpPr/>
          <p:nvPr userDrawn="1"/>
        </p:nvGrpSpPr>
        <p:grpSpPr>
          <a:xfrm>
            <a:off x="8124851" y="273415"/>
            <a:ext cx="526233" cy="534913"/>
            <a:chOff x="3867783" y="1582991"/>
            <a:chExt cx="526233" cy="534913"/>
          </a:xfrm>
          <a:solidFill>
            <a:schemeClr val="accent4"/>
          </a:solidFill>
        </p:grpSpPr>
        <p:sp>
          <p:nvSpPr>
            <p:cNvPr id="10" name="Graphic 38">
              <a:extLst>
                <a:ext uri="{FF2B5EF4-FFF2-40B4-BE49-F238E27FC236}">
                  <a16:creationId xmlns:a16="http://schemas.microsoft.com/office/drawing/2014/main" id="{7AC8AF8D-40DA-4465-94C6-0DE43B858808}"/>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87EC94C6-3A02-4BE2-88A5-F590FA397A73}"/>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7B023D60-4D56-47B2-A949-A70A90E35F2C}"/>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279D0307-2C9C-49CC-BAC8-5FB3C8E057B5}"/>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5794790D-03C6-4C80-9A3A-CFA3DD680D20}"/>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8D942C28-1981-4C80-8E86-158D53B4F0E9}"/>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D4787DF8-48D8-4D08-AF55-23FBA52207C2}"/>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2C0649F0-CBC8-4BDD-94DA-6153808EC917}"/>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F3FF6493-E8DD-4AEB-BB77-EB57C2EEAB00}"/>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9" name="Graphic 38">
            <a:extLst>
              <a:ext uri="{FF2B5EF4-FFF2-40B4-BE49-F238E27FC236}">
                <a16:creationId xmlns:a16="http://schemas.microsoft.com/office/drawing/2014/main" id="{950BB24E-2ED7-4512-B0B8-3A4E2B5EA67B}"/>
              </a:ext>
            </a:extLst>
          </p:cNvPr>
          <p:cNvGrpSpPr/>
          <p:nvPr userDrawn="1"/>
        </p:nvGrpSpPr>
        <p:grpSpPr>
          <a:xfrm>
            <a:off x="10466659" y="5957794"/>
            <a:ext cx="1407277" cy="780637"/>
            <a:chOff x="6495821" y="1090764"/>
            <a:chExt cx="1407277" cy="780637"/>
          </a:xfrm>
        </p:grpSpPr>
        <p:sp>
          <p:nvSpPr>
            <p:cNvPr id="20" name="Graphic 38">
              <a:extLst>
                <a:ext uri="{FF2B5EF4-FFF2-40B4-BE49-F238E27FC236}">
                  <a16:creationId xmlns:a16="http://schemas.microsoft.com/office/drawing/2014/main" id="{0CDC59BC-A57A-45F7-B9E7-648E7F735C4E}"/>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1CB22D10-D9A5-4B10-B9FA-28C1B8814F45}"/>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8F9ABAF9-D6CF-43E2-AB8E-51701A620D8A}"/>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E77E9A33-290B-44CE-BD2E-7AB47F70C640}"/>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02B36CC1-47D6-44B0-A16F-252758681A8F}"/>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5" name="Graphic 38">
            <a:extLst>
              <a:ext uri="{FF2B5EF4-FFF2-40B4-BE49-F238E27FC236}">
                <a16:creationId xmlns:a16="http://schemas.microsoft.com/office/drawing/2014/main" id="{10CDDA66-DB43-4E0A-9DBB-E3EAFEFB67FE}"/>
              </a:ext>
            </a:extLst>
          </p:cNvPr>
          <p:cNvSpPr/>
          <p:nvPr userDrawn="1"/>
        </p:nvSpPr>
        <p:spPr>
          <a:xfrm>
            <a:off x="201626" y="273415"/>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3"/>
          </a:solid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31680833-D96B-48E1-AB6B-EDF07E0360F5}"/>
              </a:ext>
            </a:extLst>
          </p:cNvPr>
          <p:cNvSpPr/>
          <p:nvPr userDrawn="1"/>
        </p:nvSpPr>
        <p:spPr>
          <a:xfrm>
            <a:off x="263117" y="6361888"/>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7BCAA94D-E098-4399-8718-297C1C92077F}"/>
              </a:ext>
            </a:extLst>
          </p:cNvPr>
          <p:cNvSpPr/>
          <p:nvPr userDrawn="1"/>
        </p:nvSpPr>
        <p:spPr>
          <a:xfrm>
            <a:off x="11579882" y="311862"/>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3326606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ABA4AD8-1089-457E-A863-A0C483CE3872}"/>
              </a:ext>
            </a:extLst>
          </p:cNvPr>
          <p:cNvSpPr>
            <a:spLocks noGrp="1"/>
          </p:cNvSpPr>
          <p:nvPr>
            <p:ph type="pic" sz="quarter" idx="14"/>
          </p:nvPr>
        </p:nvSpPr>
        <p:spPr>
          <a:xfrm>
            <a:off x="738110" y="183777"/>
            <a:ext cx="11453890" cy="6674225"/>
          </a:xfrm>
          <a:custGeom>
            <a:avLst/>
            <a:gdLst>
              <a:gd name="connsiteX0" fmla="*/ 10104097 w 11453890"/>
              <a:gd name="connsiteY0" fmla="*/ 133 h 6674225"/>
              <a:gd name="connsiteX1" fmla="*/ 10573227 w 11453890"/>
              <a:gd name="connsiteY1" fmla="*/ 156545 h 6674225"/>
              <a:gd name="connsiteX2" fmla="*/ 11197071 w 11453890"/>
              <a:gd name="connsiteY2" fmla="*/ 273311 h 6674225"/>
              <a:gd name="connsiteX3" fmla="*/ 11446070 w 11453890"/>
              <a:gd name="connsiteY3" fmla="*/ 35000 h 6674225"/>
              <a:gd name="connsiteX4" fmla="*/ 11453890 w 11453890"/>
              <a:gd name="connsiteY4" fmla="*/ 16532 h 6674225"/>
              <a:gd name="connsiteX5" fmla="*/ 11453890 w 11453890"/>
              <a:gd name="connsiteY5" fmla="*/ 6674225 h 6674225"/>
              <a:gd name="connsiteX6" fmla="*/ 0 w 11453890"/>
              <a:gd name="connsiteY6" fmla="*/ 6674225 h 6674225"/>
              <a:gd name="connsiteX7" fmla="*/ 41140 w 11453890"/>
              <a:gd name="connsiteY7" fmla="*/ 6631387 h 6674225"/>
              <a:gd name="connsiteX8" fmla="*/ 164294 w 11453890"/>
              <a:gd name="connsiteY8" fmla="*/ 6033658 h 6674225"/>
              <a:gd name="connsiteX9" fmla="*/ 283932 w 11453890"/>
              <a:gd name="connsiteY9" fmla="*/ 5628958 h 6674225"/>
              <a:gd name="connsiteX10" fmla="*/ 650662 w 11453890"/>
              <a:gd name="connsiteY10" fmla="*/ 5744023 h 6674225"/>
              <a:gd name="connsiteX11" fmla="*/ 1434042 w 11453890"/>
              <a:gd name="connsiteY11" fmla="*/ 5892337 h 6674225"/>
              <a:gd name="connsiteX12" fmla="*/ 1817549 w 11453890"/>
              <a:gd name="connsiteY12" fmla="*/ 5087985 h 6674225"/>
              <a:gd name="connsiteX13" fmla="*/ 1928519 w 11453890"/>
              <a:gd name="connsiteY13" fmla="*/ 4652962 h 6674225"/>
              <a:gd name="connsiteX14" fmla="*/ 2247212 w 11453890"/>
              <a:gd name="connsiteY14" fmla="*/ 4703708 h 6674225"/>
              <a:gd name="connsiteX15" fmla="*/ 2306211 w 11453890"/>
              <a:gd name="connsiteY15" fmla="*/ 4740435 h 6674225"/>
              <a:gd name="connsiteX16" fmla="*/ 2329730 w 11453890"/>
              <a:gd name="connsiteY16" fmla="*/ 4760709 h 6674225"/>
              <a:gd name="connsiteX17" fmla="*/ 2411873 w 11453890"/>
              <a:gd name="connsiteY17" fmla="*/ 4805507 h 6674225"/>
              <a:gd name="connsiteX18" fmla="*/ 2532692 w 11453890"/>
              <a:gd name="connsiteY18" fmla="*/ 4879069 h 6674225"/>
              <a:gd name="connsiteX19" fmla="*/ 3132645 w 11453890"/>
              <a:gd name="connsiteY19" fmla="*/ 4902808 h 6674225"/>
              <a:gd name="connsiteX20" fmla="*/ 3425465 w 11453890"/>
              <a:gd name="connsiteY20" fmla="*/ 4186147 h 6674225"/>
              <a:gd name="connsiteX21" fmla="*/ 3543057 w 11453890"/>
              <a:gd name="connsiteY21" fmla="*/ 3747302 h 6674225"/>
              <a:gd name="connsiteX22" fmla="*/ 4143209 w 11453890"/>
              <a:gd name="connsiteY22" fmla="*/ 3868918 h 6674225"/>
              <a:gd name="connsiteX23" fmla="*/ 4767056 w 11453890"/>
              <a:gd name="connsiteY23" fmla="*/ 3985682 h 6674225"/>
              <a:gd name="connsiteX24" fmla="*/ 5093583 w 11453890"/>
              <a:gd name="connsiteY24" fmla="*/ 3428276 h 6674225"/>
              <a:gd name="connsiteX25" fmla="*/ 5102010 w 11453890"/>
              <a:gd name="connsiteY25" fmla="*/ 3219729 h 6674225"/>
              <a:gd name="connsiteX26" fmla="*/ 5105210 w 11453890"/>
              <a:gd name="connsiteY26" fmla="*/ 3158285 h 6674225"/>
              <a:gd name="connsiteX27" fmla="*/ 5103856 w 11453890"/>
              <a:gd name="connsiteY27" fmla="*/ 3150303 h 6674225"/>
              <a:gd name="connsiteX28" fmla="*/ 5104672 w 11453890"/>
              <a:gd name="connsiteY28" fmla="*/ 3101843 h 6674225"/>
              <a:gd name="connsiteX29" fmla="*/ 5216030 w 11453890"/>
              <a:gd name="connsiteY29" fmla="*/ 2862893 h 6674225"/>
              <a:gd name="connsiteX30" fmla="*/ 5246273 w 11453890"/>
              <a:gd name="connsiteY30" fmla="*/ 2859334 h 6674225"/>
              <a:gd name="connsiteX31" fmla="*/ 5244387 w 11453890"/>
              <a:gd name="connsiteY31" fmla="*/ 2856092 h 6674225"/>
              <a:gd name="connsiteX32" fmla="*/ 5300129 w 11453890"/>
              <a:gd name="connsiteY32" fmla="*/ 2856854 h 6674225"/>
              <a:gd name="connsiteX33" fmla="*/ 5603003 w 11453890"/>
              <a:gd name="connsiteY33" fmla="*/ 2990778 h 6674225"/>
              <a:gd name="connsiteX34" fmla="*/ 6286470 w 11453890"/>
              <a:gd name="connsiteY34" fmla="*/ 3073121 h 6674225"/>
              <a:gd name="connsiteX35" fmla="*/ 6594313 w 11453890"/>
              <a:gd name="connsiteY35" fmla="*/ 2321284 h 6674225"/>
              <a:gd name="connsiteX36" fmla="*/ 6713950 w 11453890"/>
              <a:gd name="connsiteY36" fmla="*/ 1916585 h 6674225"/>
              <a:gd name="connsiteX37" fmla="*/ 7080681 w 11453890"/>
              <a:gd name="connsiteY37" fmla="*/ 2031649 h 6674225"/>
              <a:gd name="connsiteX38" fmla="*/ 7864059 w 11453890"/>
              <a:gd name="connsiteY38" fmla="*/ 2179964 h 6674225"/>
              <a:gd name="connsiteX39" fmla="*/ 8247567 w 11453890"/>
              <a:gd name="connsiteY39" fmla="*/ 1375612 h 6674225"/>
              <a:gd name="connsiteX40" fmla="*/ 8358536 w 11453890"/>
              <a:gd name="connsiteY40" fmla="*/ 940589 h 6674225"/>
              <a:gd name="connsiteX41" fmla="*/ 8677229 w 11453890"/>
              <a:gd name="connsiteY41" fmla="*/ 991336 h 6674225"/>
              <a:gd name="connsiteX42" fmla="*/ 8736229 w 11453890"/>
              <a:gd name="connsiteY42" fmla="*/ 1028062 h 6674225"/>
              <a:gd name="connsiteX43" fmla="*/ 8759748 w 11453890"/>
              <a:gd name="connsiteY43" fmla="*/ 1048336 h 6674225"/>
              <a:gd name="connsiteX44" fmla="*/ 8841888 w 11453890"/>
              <a:gd name="connsiteY44" fmla="*/ 1093136 h 6674225"/>
              <a:gd name="connsiteX45" fmla="*/ 8962709 w 11453890"/>
              <a:gd name="connsiteY45" fmla="*/ 1166696 h 6674225"/>
              <a:gd name="connsiteX46" fmla="*/ 9562662 w 11453890"/>
              <a:gd name="connsiteY46" fmla="*/ 1190436 h 6674225"/>
              <a:gd name="connsiteX47" fmla="*/ 9855483 w 11453890"/>
              <a:gd name="connsiteY47" fmla="*/ 473774 h 6674225"/>
              <a:gd name="connsiteX48" fmla="*/ 9973073 w 11453890"/>
              <a:gd name="connsiteY48" fmla="*/ 34929 h 6674225"/>
              <a:gd name="connsiteX49" fmla="*/ 10104097 w 11453890"/>
              <a:gd name="connsiteY49" fmla="*/ 133 h 6674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453890" h="6674225">
                <a:moveTo>
                  <a:pt x="10104097" y="133"/>
                </a:moveTo>
                <a:cubicBezTo>
                  <a:pt x="10245547" y="-3698"/>
                  <a:pt x="10414186" y="76138"/>
                  <a:pt x="10573227" y="156545"/>
                </a:cubicBezTo>
                <a:cubicBezTo>
                  <a:pt x="10795722" y="266555"/>
                  <a:pt x="11014394" y="369943"/>
                  <a:pt x="11197071" y="273311"/>
                </a:cubicBezTo>
                <a:cubicBezTo>
                  <a:pt x="11320610" y="211922"/>
                  <a:pt x="11397629" y="130193"/>
                  <a:pt x="11446070" y="35000"/>
                </a:cubicBezTo>
                <a:lnTo>
                  <a:pt x="11453890" y="16532"/>
                </a:lnTo>
                <a:lnTo>
                  <a:pt x="11453890" y="6674225"/>
                </a:lnTo>
                <a:lnTo>
                  <a:pt x="0" y="6674225"/>
                </a:lnTo>
                <a:lnTo>
                  <a:pt x="41140" y="6631387"/>
                </a:lnTo>
                <a:cubicBezTo>
                  <a:pt x="174364" y="6458417"/>
                  <a:pt x="168751" y="6236437"/>
                  <a:pt x="164294" y="6033658"/>
                </a:cubicBezTo>
                <a:cubicBezTo>
                  <a:pt x="163472" y="5848659"/>
                  <a:pt x="153225" y="5677928"/>
                  <a:pt x="283932" y="5628958"/>
                </a:cubicBezTo>
                <a:cubicBezTo>
                  <a:pt x="417437" y="5569541"/>
                  <a:pt x="528829" y="5655385"/>
                  <a:pt x="650662" y="5744023"/>
                </a:cubicBezTo>
                <a:cubicBezTo>
                  <a:pt x="847684" y="5886407"/>
                  <a:pt x="1062807" y="6044837"/>
                  <a:pt x="1434042" y="5892337"/>
                </a:cubicBezTo>
                <a:cubicBezTo>
                  <a:pt x="1828972" y="5734979"/>
                  <a:pt x="1818920" y="5396318"/>
                  <a:pt x="1817549" y="5087985"/>
                </a:cubicBezTo>
                <a:cubicBezTo>
                  <a:pt x="1812903" y="4896359"/>
                  <a:pt x="1812078" y="4711352"/>
                  <a:pt x="1928519" y="4652962"/>
                </a:cubicBezTo>
                <a:cubicBezTo>
                  <a:pt x="2027882" y="4595594"/>
                  <a:pt x="2135162" y="4637987"/>
                  <a:pt x="2247212" y="4703708"/>
                </a:cubicBezTo>
                <a:lnTo>
                  <a:pt x="2306211" y="4740435"/>
                </a:lnTo>
                <a:lnTo>
                  <a:pt x="2329730" y="4760709"/>
                </a:lnTo>
                <a:lnTo>
                  <a:pt x="2411873" y="4805507"/>
                </a:lnTo>
                <a:lnTo>
                  <a:pt x="2532692" y="4879069"/>
                </a:lnTo>
                <a:cubicBezTo>
                  <a:pt x="2709052" y="4975143"/>
                  <a:pt x="2901243" y="5029788"/>
                  <a:pt x="3132645" y="4902808"/>
                </a:cubicBezTo>
                <a:cubicBezTo>
                  <a:pt x="3434560" y="4737337"/>
                  <a:pt x="3431412" y="4456520"/>
                  <a:pt x="3425465" y="4186147"/>
                </a:cubicBezTo>
                <a:cubicBezTo>
                  <a:pt x="3420817" y="3994519"/>
                  <a:pt x="3417192" y="3819969"/>
                  <a:pt x="3543057" y="3747302"/>
                </a:cubicBezTo>
                <a:cubicBezTo>
                  <a:pt x="3702037" y="3655514"/>
                  <a:pt x="3931156" y="3761708"/>
                  <a:pt x="4143209" y="3868918"/>
                </a:cubicBezTo>
                <a:cubicBezTo>
                  <a:pt x="4365705" y="3978927"/>
                  <a:pt x="4584377" y="4082315"/>
                  <a:pt x="4767056" y="3985682"/>
                </a:cubicBezTo>
                <a:cubicBezTo>
                  <a:pt x="5014131" y="3862904"/>
                  <a:pt x="5075130" y="3658771"/>
                  <a:pt x="5093583" y="3428276"/>
                </a:cubicBezTo>
                <a:lnTo>
                  <a:pt x="5102010" y="3219729"/>
                </a:lnTo>
                <a:lnTo>
                  <a:pt x="5105210" y="3158285"/>
                </a:lnTo>
                <a:lnTo>
                  <a:pt x="5103856" y="3150303"/>
                </a:lnTo>
                <a:lnTo>
                  <a:pt x="5104672" y="3101843"/>
                </a:lnTo>
                <a:cubicBezTo>
                  <a:pt x="5106033" y="2981818"/>
                  <a:pt x="5163582" y="2909734"/>
                  <a:pt x="5216030" y="2862893"/>
                </a:cubicBezTo>
                <a:lnTo>
                  <a:pt x="5246273" y="2859334"/>
                </a:lnTo>
                <a:lnTo>
                  <a:pt x="5244387" y="2856092"/>
                </a:lnTo>
                <a:lnTo>
                  <a:pt x="5300129" y="2856854"/>
                </a:lnTo>
                <a:cubicBezTo>
                  <a:pt x="5419010" y="2869298"/>
                  <a:pt x="5513795" y="2931877"/>
                  <a:pt x="5603003" y="2990778"/>
                </a:cubicBezTo>
                <a:cubicBezTo>
                  <a:pt x="5792374" y="3119911"/>
                  <a:pt x="5977930" y="3242419"/>
                  <a:pt x="6286470" y="3073121"/>
                </a:cubicBezTo>
                <a:cubicBezTo>
                  <a:pt x="6608255" y="2896164"/>
                  <a:pt x="6600256" y="2591656"/>
                  <a:pt x="6594313" y="2321284"/>
                </a:cubicBezTo>
                <a:cubicBezTo>
                  <a:pt x="6593490" y="2136286"/>
                  <a:pt x="6583241" y="1965556"/>
                  <a:pt x="6713950" y="1916585"/>
                </a:cubicBezTo>
                <a:cubicBezTo>
                  <a:pt x="6847456" y="1857167"/>
                  <a:pt x="6958849" y="1943011"/>
                  <a:pt x="7080681" y="2031649"/>
                </a:cubicBezTo>
                <a:cubicBezTo>
                  <a:pt x="7277703" y="2174033"/>
                  <a:pt x="7492824" y="2332465"/>
                  <a:pt x="7864059" y="2179964"/>
                </a:cubicBezTo>
                <a:cubicBezTo>
                  <a:pt x="8258989" y="2022607"/>
                  <a:pt x="8248937" y="1683946"/>
                  <a:pt x="8247567" y="1375612"/>
                </a:cubicBezTo>
                <a:cubicBezTo>
                  <a:pt x="8242920" y="1183987"/>
                  <a:pt x="8242095" y="998980"/>
                  <a:pt x="8358536" y="940589"/>
                </a:cubicBezTo>
                <a:cubicBezTo>
                  <a:pt x="8457899" y="883222"/>
                  <a:pt x="8565180" y="925614"/>
                  <a:pt x="8677229" y="991336"/>
                </a:cubicBezTo>
                <a:lnTo>
                  <a:pt x="8736229" y="1028062"/>
                </a:lnTo>
                <a:lnTo>
                  <a:pt x="8759748" y="1048336"/>
                </a:lnTo>
                <a:lnTo>
                  <a:pt x="8841888" y="1093136"/>
                </a:lnTo>
                <a:lnTo>
                  <a:pt x="8962709" y="1166696"/>
                </a:lnTo>
                <a:cubicBezTo>
                  <a:pt x="9139069" y="1262771"/>
                  <a:pt x="9331258" y="1317417"/>
                  <a:pt x="9562662" y="1190436"/>
                </a:cubicBezTo>
                <a:cubicBezTo>
                  <a:pt x="9864576" y="1024965"/>
                  <a:pt x="9861428" y="744149"/>
                  <a:pt x="9855483" y="473774"/>
                </a:cubicBezTo>
                <a:cubicBezTo>
                  <a:pt x="9850835" y="282147"/>
                  <a:pt x="9847210" y="107597"/>
                  <a:pt x="9973073" y="34929"/>
                </a:cubicBezTo>
                <a:cubicBezTo>
                  <a:pt x="10012818" y="11982"/>
                  <a:pt x="10056947" y="1409"/>
                  <a:pt x="10104097" y="133"/>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Tree>
    <p:extLst>
      <p:ext uri="{BB962C8B-B14F-4D97-AF65-F5344CB8AC3E}">
        <p14:creationId xmlns:p14="http://schemas.microsoft.com/office/powerpoint/2010/main" val="645501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70F859F1-67AF-4DF0-A0DC-150C64E37256}"/>
              </a:ext>
            </a:extLst>
          </p:cNvPr>
          <p:cNvSpPr/>
          <p:nvPr userDrawn="1"/>
        </p:nvSpPr>
        <p:spPr>
          <a:xfrm>
            <a:off x="6612868" y="1191783"/>
            <a:ext cx="4722630" cy="4722630"/>
          </a:xfrm>
          <a:custGeom>
            <a:avLst/>
            <a:gdLst>
              <a:gd name="connsiteX0" fmla="*/ 744583 w 1489166"/>
              <a:gd name="connsiteY0" fmla="*/ 0 h 1489166"/>
              <a:gd name="connsiteX1" fmla="*/ 1489166 w 1489166"/>
              <a:gd name="connsiteY1" fmla="*/ 744583 h 1489166"/>
              <a:gd name="connsiteX2" fmla="*/ 744583 w 1489166"/>
              <a:gd name="connsiteY2" fmla="*/ 1489166 h 1489166"/>
              <a:gd name="connsiteX3" fmla="*/ 0 w 1489166"/>
              <a:gd name="connsiteY3" fmla="*/ 744583 h 1489166"/>
              <a:gd name="connsiteX4" fmla="*/ 744583 w 1489166"/>
              <a:gd name="connsiteY4" fmla="*/ 0 h 1489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9166" h="1489166">
                <a:moveTo>
                  <a:pt x="744583" y="0"/>
                </a:moveTo>
                <a:cubicBezTo>
                  <a:pt x="1155805" y="0"/>
                  <a:pt x="1489166" y="333361"/>
                  <a:pt x="1489166" y="744583"/>
                </a:cubicBezTo>
                <a:cubicBezTo>
                  <a:pt x="1489166" y="1155805"/>
                  <a:pt x="1155805" y="1489166"/>
                  <a:pt x="744583" y="1489166"/>
                </a:cubicBezTo>
                <a:cubicBezTo>
                  <a:pt x="333361" y="1489166"/>
                  <a:pt x="0" y="1155805"/>
                  <a:pt x="0" y="744583"/>
                </a:cubicBezTo>
                <a:cubicBezTo>
                  <a:pt x="0" y="333361"/>
                  <a:pt x="333361" y="0"/>
                  <a:pt x="744583" y="0"/>
                </a:cubicBezTo>
                <a:close/>
              </a:path>
            </a:pathLst>
          </a:custGeom>
          <a:solidFill>
            <a:schemeClr val="bg1"/>
          </a:solidFill>
          <a:ln>
            <a:noFill/>
          </a:ln>
          <a:effectLst>
            <a:outerShdw blurRad="1193800" dist="3937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grpSp>
        <p:nvGrpSpPr>
          <p:cNvPr id="5" name="Graphic 38">
            <a:extLst>
              <a:ext uri="{FF2B5EF4-FFF2-40B4-BE49-F238E27FC236}">
                <a16:creationId xmlns:a16="http://schemas.microsoft.com/office/drawing/2014/main" id="{0FE5B8B6-F271-4A02-B262-7C6ED5BE02CA}"/>
              </a:ext>
            </a:extLst>
          </p:cNvPr>
          <p:cNvGrpSpPr/>
          <p:nvPr userDrawn="1"/>
        </p:nvGrpSpPr>
        <p:grpSpPr>
          <a:xfrm>
            <a:off x="9444037" y="426637"/>
            <a:ext cx="526233" cy="534913"/>
            <a:chOff x="3867783" y="1582991"/>
            <a:chExt cx="526233" cy="534913"/>
          </a:xfrm>
          <a:solidFill>
            <a:schemeClr val="accent4"/>
          </a:solidFill>
        </p:grpSpPr>
        <p:sp>
          <p:nvSpPr>
            <p:cNvPr id="6" name="Graphic 38">
              <a:extLst>
                <a:ext uri="{FF2B5EF4-FFF2-40B4-BE49-F238E27FC236}">
                  <a16:creationId xmlns:a16="http://schemas.microsoft.com/office/drawing/2014/main" id="{AAFAAC20-4CB9-4B23-9813-979CB8054B13}"/>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D4740681-7D7C-42D8-9654-1426F284A686}"/>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0605209A-7848-47BB-91A3-B3FC7DDC9341}"/>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E22DB58C-81DE-46D2-A99C-88A44C594182}"/>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FD1555C8-762D-4CF5-96AB-5E18097608F3}"/>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4A46C5D4-1728-433E-A6E5-DA0243C961DD}"/>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D53D70CC-C956-4C97-82F8-FEB02267A400}"/>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7E71CA9E-5BAA-404A-86A9-85ADDB273E57}"/>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0174A921-BC11-426A-949E-167E7D90ED96}"/>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5" name="Graphic 38">
            <a:extLst>
              <a:ext uri="{FF2B5EF4-FFF2-40B4-BE49-F238E27FC236}">
                <a16:creationId xmlns:a16="http://schemas.microsoft.com/office/drawing/2014/main" id="{B768B571-C7F6-4970-B3EB-5F2373C5ADDD}"/>
              </a:ext>
            </a:extLst>
          </p:cNvPr>
          <p:cNvGrpSpPr/>
          <p:nvPr userDrawn="1"/>
        </p:nvGrpSpPr>
        <p:grpSpPr>
          <a:xfrm>
            <a:off x="6363756" y="847083"/>
            <a:ext cx="1407277" cy="780637"/>
            <a:chOff x="6495821" y="1090764"/>
            <a:chExt cx="1407277" cy="780637"/>
          </a:xfrm>
        </p:grpSpPr>
        <p:sp>
          <p:nvSpPr>
            <p:cNvPr id="16" name="Graphic 38">
              <a:extLst>
                <a:ext uri="{FF2B5EF4-FFF2-40B4-BE49-F238E27FC236}">
                  <a16:creationId xmlns:a16="http://schemas.microsoft.com/office/drawing/2014/main" id="{855DADAB-7D93-4A7A-84C5-6AB0199702EB}"/>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79D3AD30-8A07-49B5-B446-4031BC1BEEBB}"/>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F612F7D0-30B2-451E-B19F-5352FA949DF7}"/>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C3A5F7C8-FB2D-4011-AE72-29ED18A758E9}"/>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57D7E1B6-77D2-4752-AB49-9B4A9CBD661E}"/>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1" name="Graphic 38">
            <a:extLst>
              <a:ext uri="{FF2B5EF4-FFF2-40B4-BE49-F238E27FC236}">
                <a16:creationId xmlns:a16="http://schemas.microsoft.com/office/drawing/2014/main" id="{6D914849-B6DD-4CC1-92DE-33A17A66A39E}"/>
              </a:ext>
            </a:extLst>
          </p:cNvPr>
          <p:cNvSpPr/>
          <p:nvPr userDrawn="1"/>
        </p:nvSpPr>
        <p:spPr>
          <a:xfrm>
            <a:off x="572919" y="6103051"/>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2" name="Graphic 38">
            <a:extLst>
              <a:ext uri="{FF2B5EF4-FFF2-40B4-BE49-F238E27FC236}">
                <a16:creationId xmlns:a16="http://schemas.microsoft.com/office/drawing/2014/main" id="{FD73FFDD-4159-451C-9420-619F8FAC9F4B}"/>
              </a:ext>
            </a:extLst>
          </p:cNvPr>
          <p:cNvGrpSpPr/>
          <p:nvPr userDrawn="1"/>
        </p:nvGrpSpPr>
        <p:grpSpPr>
          <a:xfrm>
            <a:off x="4557075" y="1163195"/>
            <a:ext cx="641221" cy="534951"/>
            <a:chOff x="2853315" y="2121546"/>
            <a:chExt cx="641221" cy="534951"/>
          </a:xfrm>
          <a:solidFill>
            <a:schemeClr val="accent3"/>
          </a:solidFill>
        </p:grpSpPr>
        <p:sp>
          <p:nvSpPr>
            <p:cNvPr id="23" name="Graphic 38">
              <a:extLst>
                <a:ext uri="{FF2B5EF4-FFF2-40B4-BE49-F238E27FC236}">
                  <a16:creationId xmlns:a16="http://schemas.microsoft.com/office/drawing/2014/main" id="{D89E2ED1-F16C-4BFA-96C5-85C33C5FAFF1}"/>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811EA033-FA2D-4C44-8B01-0D2472CEA169}"/>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054A7624-D737-4BD6-B54C-51FC6A609B86}"/>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D6582E95-3E58-4A3A-8B0B-C553805F0B73}"/>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11F96E53-0845-4D2F-8BFF-942CC880994F}"/>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A5C4B6CF-1A37-44A4-ACB8-DC8E5019F78E}"/>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91DD3A21-EB2E-4509-951E-98D66DE55BD6}"/>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5AEC8FC2-E7CF-4FA4-B7A8-DBA9748C8389}"/>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F1002357-989A-4B8C-A9B8-0600554A5739}"/>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2" name="Graphic 38">
            <a:extLst>
              <a:ext uri="{FF2B5EF4-FFF2-40B4-BE49-F238E27FC236}">
                <a16:creationId xmlns:a16="http://schemas.microsoft.com/office/drawing/2014/main" id="{2C5771A0-1446-4191-AAC5-8D8B71915C18}"/>
              </a:ext>
            </a:extLst>
          </p:cNvPr>
          <p:cNvSpPr/>
          <p:nvPr userDrawn="1"/>
        </p:nvSpPr>
        <p:spPr>
          <a:xfrm>
            <a:off x="6686434" y="466835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32430200-0CAC-493E-BF4B-7CC5E9797614}"/>
              </a:ext>
            </a:extLst>
          </p:cNvPr>
          <p:cNvSpPr/>
          <p:nvPr userDrawn="1"/>
        </p:nvSpPr>
        <p:spPr>
          <a:xfrm>
            <a:off x="5735117" y="6193747"/>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34" name="Graphic 38">
            <a:extLst>
              <a:ext uri="{FF2B5EF4-FFF2-40B4-BE49-F238E27FC236}">
                <a16:creationId xmlns:a16="http://schemas.microsoft.com/office/drawing/2014/main" id="{1F5D76DB-2220-486E-AEA1-DDA589C1011D}"/>
              </a:ext>
            </a:extLst>
          </p:cNvPr>
          <p:cNvGrpSpPr/>
          <p:nvPr userDrawn="1"/>
        </p:nvGrpSpPr>
        <p:grpSpPr>
          <a:xfrm>
            <a:off x="3322095" y="196260"/>
            <a:ext cx="336664" cy="336745"/>
            <a:chOff x="9342265" y="2571740"/>
            <a:chExt cx="336664" cy="336745"/>
          </a:xfrm>
        </p:grpSpPr>
        <p:sp>
          <p:nvSpPr>
            <p:cNvPr id="35" name="Graphic 38">
              <a:extLst>
                <a:ext uri="{FF2B5EF4-FFF2-40B4-BE49-F238E27FC236}">
                  <a16:creationId xmlns:a16="http://schemas.microsoft.com/office/drawing/2014/main" id="{79CAEDCA-E9E1-4D88-B16C-9F380D1F89D7}"/>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236AC8A7-4598-40DD-BADA-6372265FFA69}"/>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7" name="Graphic 38">
            <a:extLst>
              <a:ext uri="{FF2B5EF4-FFF2-40B4-BE49-F238E27FC236}">
                <a16:creationId xmlns:a16="http://schemas.microsoft.com/office/drawing/2014/main" id="{19CC4F78-518C-4E1F-A2DF-7AF419022FFA}"/>
              </a:ext>
            </a:extLst>
          </p:cNvPr>
          <p:cNvSpPr/>
          <p:nvPr userDrawn="1"/>
        </p:nvSpPr>
        <p:spPr>
          <a:xfrm>
            <a:off x="8450805" y="6103051"/>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C4BC3F4A-7BA6-4ECE-AFF7-E7A5F8076584}"/>
              </a:ext>
            </a:extLst>
          </p:cNvPr>
          <p:cNvSpPr/>
          <p:nvPr userDrawn="1"/>
        </p:nvSpPr>
        <p:spPr>
          <a:xfrm>
            <a:off x="338376" y="71924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grpSp>
        <p:nvGrpSpPr>
          <p:cNvPr id="39" name="Graphic 38">
            <a:extLst>
              <a:ext uri="{FF2B5EF4-FFF2-40B4-BE49-F238E27FC236}">
                <a16:creationId xmlns:a16="http://schemas.microsoft.com/office/drawing/2014/main" id="{78B2DC55-8588-4953-B5BD-4A7A29F19497}"/>
              </a:ext>
            </a:extLst>
          </p:cNvPr>
          <p:cNvGrpSpPr/>
          <p:nvPr userDrawn="1"/>
        </p:nvGrpSpPr>
        <p:grpSpPr>
          <a:xfrm>
            <a:off x="10808000" y="3976654"/>
            <a:ext cx="641221" cy="534951"/>
            <a:chOff x="2853315" y="2121546"/>
            <a:chExt cx="641221" cy="534951"/>
          </a:xfrm>
          <a:solidFill>
            <a:schemeClr val="accent2"/>
          </a:solidFill>
        </p:grpSpPr>
        <p:sp>
          <p:nvSpPr>
            <p:cNvPr id="40" name="Graphic 38">
              <a:extLst>
                <a:ext uri="{FF2B5EF4-FFF2-40B4-BE49-F238E27FC236}">
                  <a16:creationId xmlns:a16="http://schemas.microsoft.com/office/drawing/2014/main" id="{8448B46A-C16C-4DC6-BF63-11DF13F16DE6}"/>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A67EB9AE-FE51-4BA7-9FE8-D548CA0B99F8}"/>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4FE07FCF-0FB1-45FC-B627-77627C8F94FF}"/>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8FB1D2FA-E1E1-40B4-92E4-C0449B7E1F6E}"/>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4A5EAC56-8B74-41B1-84BC-D1A9D582DB6C}"/>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E1D39DFC-147A-4CE3-B62A-8E6D74798EEB}"/>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CFA7CBD5-3754-449A-B4A1-2487C5413DA1}"/>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34245F9F-AD98-491D-BD57-D9D396FBDBE6}"/>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5925B278-F45C-4D9D-931D-780FB034FF4A}"/>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49" name="Graphic 38">
            <a:extLst>
              <a:ext uri="{FF2B5EF4-FFF2-40B4-BE49-F238E27FC236}">
                <a16:creationId xmlns:a16="http://schemas.microsoft.com/office/drawing/2014/main" id="{36AFBFD8-68F7-4BA6-BFE4-53F13198ACE6}"/>
              </a:ext>
            </a:extLst>
          </p:cNvPr>
          <p:cNvGrpSpPr/>
          <p:nvPr userDrawn="1"/>
        </p:nvGrpSpPr>
        <p:grpSpPr>
          <a:xfrm>
            <a:off x="11280889" y="5505711"/>
            <a:ext cx="336664" cy="336745"/>
            <a:chOff x="9342265" y="2571740"/>
            <a:chExt cx="336664" cy="336745"/>
          </a:xfrm>
        </p:grpSpPr>
        <p:sp>
          <p:nvSpPr>
            <p:cNvPr id="50" name="Graphic 38">
              <a:extLst>
                <a:ext uri="{FF2B5EF4-FFF2-40B4-BE49-F238E27FC236}">
                  <a16:creationId xmlns:a16="http://schemas.microsoft.com/office/drawing/2014/main" id="{1BFED0DA-376F-46FF-9CFA-0F92EC99EF67}"/>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35EE6EB8-60C7-4E85-9FA3-3BF0580A6DAB}"/>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52" name="Graphic 38">
            <a:extLst>
              <a:ext uri="{FF2B5EF4-FFF2-40B4-BE49-F238E27FC236}">
                <a16:creationId xmlns:a16="http://schemas.microsoft.com/office/drawing/2014/main" id="{FAA5CD2A-F6EB-44BF-8DAF-0CC431713A2F}"/>
              </a:ext>
            </a:extLst>
          </p:cNvPr>
          <p:cNvSpPr/>
          <p:nvPr userDrawn="1"/>
        </p:nvSpPr>
        <p:spPr>
          <a:xfrm>
            <a:off x="11383010" y="780157"/>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0FF0754A-5555-4E9C-91FF-CF2EB000F197}"/>
              </a:ext>
            </a:extLst>
          </p:cNvPr>
          <p:cNvSpPr/>
          <p:nvPr userDrawn="1"/>
        </p:nvSpPr>
        <p:spPr>
          <a:xfrm>
            <a:off x="871076" y="1237402"/>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54" name="Picture Placeholder 53">
            <a:extLst>
              <a:ext uri="{FF2B5EF4-FFF2-40B4-BE49-F238E27FC236}">
                <a16:creationId xmlns:a16="http://schemas.microsoft.com/office/drawing/2014/main" id="{0DAACD53-580B-4751-A858-AB9EDC45541D}"/>
              </a:ext>
            </a:extLst>
          </p:cNvPr>
          <p:cNvSpPr>
            <a:spLocks noGrp="1"/>
          </p:cNvSpPr>
          <p:nvPr>
            <p:ph type="pic" sz="quarter" idx="14"/>
          </p:nvPr>
        </p:nvSpPr>
        <p:spPr>
          <a:xfrm>
            <a:off x="6988627" y="1567542"/>
            <a:ext cx="3971112" cy="3971112"/>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Tree>
    <p:extLst>
      <p:ext uri="{BB962C8B-B14F-4D97-AF65-F5344CB8AC3E}">
        <p14:creationId xmlns:p14="http://schemas.microsoft.com/office/powerpoint/2010/main" val="3903258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D4B7D690-8B8F-40C3-8364-6A1F25A4CA1D}"/>
              </a:ext>
            </a:extLst>
          </p:cNvPr>
          <p:cNvSpPr>
            <a:spLocks noGrp="1"/>
          </p:cNvSpPr>
          <p:nvPr>
            <p:ph type="pic" sz="quarter" idx="14"/>
          </p:nvPr>
        </p:nvSpPr>
        <p:spPr>
          <a:xfrm>
            <a:off x="328185" y="365760"/>
            <a:ext cx="3251038" cy="608628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3" name="Picture Placeholder 2">
            <a:extLst>
              <a:ext uri="{FF2B5EF4-FFF2-40B4-BE49-F238E27FC236}">
                <a16:creationId xmlns:a16="http://schemas.microsoft.com/office/drawing/2014/main" id="{F9734737-5C59-4E6E-9B47-1D976FB9DBB7}"/>
              </a:ext>
            </a:extLst>
          </p:cNvPr>
          <p:cNvSpPr>
            <a:spLocks noGrp="1"/>
          </p:cNvSpPr>
          <p:nvPr>
            <p:ph type="pic" sz="quarter" idx="15"/>
          </p:nvPr>
        </p:nvSpPr>
        <p:spPr>
          <a:xfrm>
            <a:off x="2718688" y="796835"/>
            <a:ext cx="2806901" cy="354003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Tree>
    <p:extLst>
      <p:ext uri="{BB962C8B-B14F-4D97-AF65-F5344CB8AC3E}">
        <p14:creationId xmlns:p14="http://schemas.microsoft.com/office/powerpoint/2010/main" val="175739519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75E270-B60D-446D-BFEB-48E53567E8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D"/>
          </a:p>
        </p:txBody>
      </p:sp>
      <p:sp>
        <p:nvSpPr>
          <p:cNvPr id="3" name="Text Placeholder 2">
            <a:extLst>
              <a:ext uri="{FF2B5EF4-FFF2-40B4-BE49-F238E27FC236}">
                <a16:creationId xmlns:a16="http://schemas.microsoft.com/office/drawing/2014/main" id="{7AC5D0C9-4447-4581-8AF2-A4ACB07CC8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08775B28-7874-4D21-8A86-550B1BA1FA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C9F191-B5A7-4B5B-A808-EC792002DFF5}" type="datetimeFigureOut">
              <a:rPr lang="en-ID" smtClean="0"/>
              <a:t>13/09/2023</a:t>
            </a:fld>
            <a:endParaRPr lang="en-ID"/>
          </a:p>
        </p:txBody>
      </p:sp>
      <p:sp>
        <p:nvSpPr>
          <p:cNvPr id="5" name="Footer Placeholder 4">
            <a:extLst>
              <a:ext uri="{FF2B5EF4-FFF2-40B4-BE49-F238E27FC236}">
                <a16:creationId xmlns:a16="http://schemas.microsoft.com/office/drawing/2014/main" id="{674258C5-2E6A-4005-8194-B168698894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D"/>
          </a:p>
        </p:txBody>
      </p:sp>
      <p:sp>
        <p:nvSpPr>
          <p:cNvPr id="6" name="Slide Number Placeholder 5">
            <a:extLst>
              <a:ext uri="{FF2B5EF4-FFF2-40B4-BE49-F238E27FC236}">
                <a16:creationId xmlns:a16="http://schemas.microsoft.com/office/drawing/2014/main" id="{DCD71A5E-6AA7-42EC-B922-9D90138307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23A349-15DB-4FCA-B841-79D548F3410F}" type="slidenum">
              <a:rPr lang="en-ID" smtClean="0"/>
              <a:t>‹#›</a:t>
            </a:fld>
            <a:endParaRPr lang="en-ID"/>
          </a:p>
        </p:txBody>
      </p:sp>
    </p:spTree>
    <p:extLst>
      <p:ext uri="{BB962C8B-B14F-4D97-AF65-F5344CB8AC3E}">
        <p14:creationId xmlns:p14="http://schemas.microsoft.com/office/powerpoint/2010/main" val="207709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Layout" Target="../slideLayouts/slideLayout26.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Layout" Target="../slideLayouts/slideLayout26.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5.png"/><Relationship Id="rId7"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2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40.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1.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9.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slideLayout" Target="../slideLayouts/slideLayout1.xml"/><Relationship Id="rId7" Type="http://schemas.openxmlformats.org/officeDocument/2006/relationships/image" Target="../media/image30.png"/><Relationship Id="rId2" Type="http://schemas.openxmlformats.org/officeDocument/2006/relationships/video" Target="https://www.youtube.com/embed/BNNcpAcF0GM" TargetMode="External"/><Relationship Id="rId1" Type="http://schemas.openxmlformats.org/officeDocument/2006/relationships/video" Target="https://youtu.be/BNNcpAcF0GM" TargetMode="Externa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6.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1.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slideLayout" Target="../slideLayouts/slideLayout1.xml"/><Relationship Id="rId7" Type="http://schemas.openxmlformats.org/officeDocument/2006/relationships/image" Target="../media/image30.png"/><Relationship Id="rId2" Type="http://schemas.openxmlformats.org/officeDocument/2006/relationships/video" Target="https://www.youtube.com/embed/mdA2sByFX1I" TargetMode="External"/><Relationship Id="rId1" Type="http://schemas.openxmlformats.org/officeDocument/2006/relationships/video" Target="https://youtu.be/mdA2sByFX1I" TargetMode="Externa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2.xml"/><Relationship Id="rId9"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9.xml"/><Relationship Id="rId5" Type="http://schemas.openxmlformats.org/officeDocument/2006/relationships/image" Target="../media/image38.jpg"/><Relationship Id="rId4" Type="http://schemas.openxmlformats.org/officeDocument/2006/relationships/image" Target="../media/image37.jp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9.png"/><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5.png"/><Relationship Id="rId7" Type="http://schemas.openxmlformats.org/officeDocument/2006/relationships/image" Target="../media/image43.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6.png"/><Relationship Id="rId1" Type="http://schemas.openxmlformats.org/officeDocument/2006/relationships/slideLayout" Target="../slideLayouts/slideLayout37.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7.jpg"/><Relationship Id="rId1" Type="http://schemas.openxmlformats.org/officeDocument/2006/relationships/slideLayout" Target="../slideLayouts/slideLayout10.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6.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6.xml"/><Relationship Id="rId5" Type="http://schemas.openxmlformats.org/officeDocument/2006/relationships/image" Target="../media/image49.png"/><Relationship Id="rId4" Type="http://schemas.openxmlformats.org/officeDocument/2006/relationships/hyperlink" Target="https://forms.office.com/Pages/ResponsePage.aspx?id=oUAqBCixxEqGSAFv-hIUh7oXrttstiBCsAXIu5FQ_QRUQ1lLMk8wREJLWkFRU0tJSE84OUpPREdEQy4u"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png"/><Relationship Id="rId7" Type="http://schemas.openxmlformats.org/officeDocument/2006/relationships/image" Target="../media/image12.sv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4.sv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6.xml"/><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6.png"/><Relationship Id="rId1" Type="http://schemas.openxmlformats.org/officeDocument/2006/relationships/slideLayout" Target="../slideLayouts/slideLayout3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5.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26.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1.xml"/><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A1A94F9-BC30-667B-B417-BEFC878AEA2B}"/>
              </a:ext>
            </a:extLst>
          </p:cNvPr>
          <p:cNvPicPr>
            <a:picLocks noChangeAspect="1"/>
          </p:cNvPicPr>
          <p:nvPr/>
        </p:nvPicPr>
        <p:blipFill rotWithShape="1">
          <a:blip r:embed="rId2">
            <a:extLst>
              <a:ext uri="{28A0092B-C50C-407E-A947-70E740481C1C}">
                <a14:useLocalDpi xmlns:a14="http://schemas.microsoft.com/office/drawing/2010/main" val="0"/>
              </a:ext>
            </a:extLst>
          </a:blip>
          <a:srcRect l="-3796" r="3796"/>
          <a:stretch/>
        </p:blipFill>
        <p:spPr>
          <a:xfrm>
            <a:off x="2552857" y="231065"/>
            <a:ext cx="9635125" cy="6419475"/>
          </a:xfrm>
          <a:prstGeom prst="rect">
            <a:avLst/>
          </a:prstGeom>
        </p:spPr>
      </p:pic>
      <p:sp>
        <p:nvSpPr>
          <p:cNvPr id="13" name="Freeform 8">
            <a:extLst>
              <a:ext uri="{FF2B5EF4-FFF2-40B4-BE49-F238E27FC236}">
                <a16:creationId xmlns:a16="http://schemas.microsoft.com/office/drawing/2014/main" id="{0591B25D-7E3C-7B9D-8626-D2D4418D6025}"/>
              </a:ext>
            </a:extLst>
          </p:cNvPr>
          <p:cNvSpPr/>
          <p:nvPr/>
        </p:nvSpPr>
        <p:spPr>
          <a:xfrm rot="10800000" flipH="1">
            <a:off x="-5547" y="4049839"/>
            <a:ext cx="4635754" cy="2808465"/>
          </a:xfrm>
          <a:custGeom>
            <a:avLst/>
            <a:gdLst>
              <a:gd name="connsiteX0" fmla="*/ 0 w 4088855"/>
              <a:gd name="connsiteY0" fmla="*/ 0 h 4533948"/>
              <a:gd name="connsiteX1" fmla="*/ 4088855 w 4088855"/>
              <a:gd name="connsiteY1" fmla="*/ 0 h 4533948"/>
              <a:gd name="connsiteX2" fmla="*/ 4056162 w 4088855"/>
              <a:gd name="connsiteY2" fmla="*/ 37951 h 4533948"/>
              <a:gd name="connsiteX3" fmla="*/ 3448050 w 4088855"/>
              <a:gd name="connsiteY3" fmla="*/ 685800 h 4533948"/>
              <a:gd name="connsiteX4" fmla="*/ 1466850 w 4088855"/>
              <a:gd name="connsiteY4" fmla="*/ 1181100 h 4533948"/>
              <a:gd name="connsiteX5" fmla="*/ 914400 w 4088855"/>
              <a:gd name="connsiteY5" fmla="*/ 2400300 h 4533948"/>
              <a:gd name="connsiteX6" fmla="*/ 704850 w 4088855"/>
              <a:gd name="connsiteY6" fmla="*/ 4171950 h 4533948"/>
              <a:gd name="connsiteX7" fmla="*/ 144066 w 4088855"/>
              <a:gd name="connsiteY7" fmla="*/ 4501753 h 4533948"/>
              <a:gd name="connsiteX8" fmla="*/ 0 w 4088855"/>
              <a:gd name="connsiteY8" fmla="*/ 4533948 h 453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8855" h="4533948">
                <a:moveTo>
                  <a:pt x="0" y="0"/>
                </a:moveTo>
                <a:lnTo>
                  <a:pt x="4088855" y="0"/>
                </a:lnTo>
                <a:lnTo>
                  <a:pt x="4056162" y="37951"/>
                </a:lnTo>
                <a:cubicBezTo>
                  <a:pt x="3885605" y="261938"/>
                  <a:pt x="3798094" y="516731"/>
                  <a:pt x="3448050" y="685800"/>
                </a:cubicBezTo>
                <a:cubicBezTo>
                  <a:pt x="2981325" y="911225"/>
                  <a:pt x="1889125" y="895350"/>
                  <a:pt x="1466850" y="1181100"/>
                </a:cubicBezTo>
                <a:cubicBezTo>
                  <a:pt x="1044575" y="1466850"/>
                  <a:pt x="1041400" y="1901825"/>
                  <a:pt x="914400" y="2400300"/>
                </a:cubicBezTo>
                <a:cubicBezTo>
                  <a:pt x="787400" y="2898775"/>
                  <a:pt x="927100" y="3797300"/>
                  <a:pt x="704850" y="4171950"/>
                </a:cubicBezTo>
                <a:cubicBezTo>
                  <a:pt x="593725" y="4359275"/>
                  <a:pt x="369094" y="4445794"/>
                  <a:pt x="144066" y="4501753"/>
                </a:cubicBezTo>
                <a:lnTo>
                  <a:pt x="0" y="45339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800">
              <a:solidFill>
                <a:schemeClr val="bg1"/>
              </a:solidFill>
            </a:endParaRPr>
          </a:p>
        </p:txBody>
      </p:sp>
      <p:grpSp>
        <p:nvGrpSpPr>
          <p:cNvPr id="34" name="Group 33">
            <a:extLst>
              <a:ext uri="{FF2B5EF4-FFF2-40B4-BE49-F238E27FC236}">
                <a16:creationId xmlns:a16="http://schemas.microsoft.com/office/drawing/2014/main" id="{BA48B66D-CD7B-1B2A-4D5C-809376D5DE7D}"/>
              </a:ext>
            </a:extLst>
          </p:cNvPr>
          <p:cNvGrpSpPr/>
          <p:nvPr/>
        </p:nvGrpSpPr>
        <p:grpSpPr>
          <a:xfrm>
            <a:off x="89451" y="6360088"/>
            <a:ext cx="2860654" cy="433629"/>
            <a:chOff x="6288775" y="3899192"/>
            <a:chExt cx="3101560" cy="467970"/>
          </a:xfrm>
          <a:effectLst/>
        </p:grpSpPr>
        <p:sp>
          <p:nvSpPr>
            <p:cNvPr id="35" name="Rectangle: Rounded Corners 25">
              <a:extLst>
                <a:ext uri="{FF2B5EF4-FFF2-40B4-BE49-F238E27FC236}">
                  <a16:creationId xmlns:a16="http://schemas.microsoft.com/office/drawing/2014/main" id="{317C4746-4143-61C2-1ED3-3FB461E29F35}"/>
                </a:ext>
              </a:extLst>
            </p:cNvPr>
            <p:cNvSpPr/>
            <p:nvPr/>
          </p:nvSpPr>
          <p:spPr>
            <a:xfrm>
              <a:off x="6288775" y="3899192"/>
              <a:ext cx="3101560" cy="467970"/>
            </a:xfrm>
            <a:prstGeom prst="roundRect">
              <a:avLst>
                <a:gd name="adj" fmla="val 50000"/>
              </a:avLst>
            </a:prstGeom>
            <a:solidFill>
              <a:srgbClr val="69AE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36" name="TextBox 35">
              <a:extLst>
                <a:ext uri="{FF2B5EF4-FFF2-40B4-BE49-F238E27FC236}">
                  <a16:creationId xmlns:a16="http://schemas.microsoft.com/office/drawing/2014/main" id="{178523DA-4E6C-B58C-9616-27CFD1159506}"/>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
        <p:nvSpPr>
          <p:cNvPr id="14" name="Freeform 15">
            <a:extLst>
              <a:ext uri="{FF2B5EF4-FFF2-40B4-BE49-F238E27FC236}">
                <a16:creationId xmlns:a16="http://schemas.microsoft.com/office/drawing/2014/main" id="{705C4387-6F8A-FD87-E31D-CEAC4D1CCBF1}"/>
              </a:ext>
            </a:extLst>
          </p:cNvPr>
          <p:cNvSpPr/>
          <p:nvPr/>
        </p:nvSpPr>
        <p:spPr>
          <a:xfrm flipV="1">
            <a:off x="8500744" y="-9353"/>
            <a:ext cx="3704046" cy="3954135"/>
          </a:xfrm>
          <a:custGeom>
            <a:avLst/>
            <a:gdLst>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360710 w 4800698"/>
              <a:gd name="connsiteY5" fmla="*/ 2473205 h 4340104"/>
              <a:gd name="connsiteX6" fmla="*/ 2779810 w 4800698"/>
              <a:gd name="connsiteY6" fmla="*/ 892055 h 4340104"/>
              <a:gd name="connsiteX7" fmla="*/ 4440335 w 4800698"/>
              <a:gd name="connsiteY7" fmla="*/ 123705 h 4340104"/>
              <a:gd name="connsiteX8" fmla="*/ 4755506 w 4800698"/>
              <a:gd name="connsiteY8" fmla="*/ 2067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475010 w 4800698"/>
              <a:gd name="connsiteY5" fmla="*/ 2778005 h 4340104"/>
              <a:gd name="connsiteX6" fmla="*/ 2779810 w 4800698"/>
              <a:gd name="connsiteY6" fmla="*/ 892055 h 4340104"/>
              <a:gd name="connsiteX7" fmla="*/ 4440335 w 4800698"/>
              <a:gd name="connsiteY7" fmla="*/ 123705 h 4340104"/>
              <a:gd name="connsiteX8" fmla="*/ 4755506 w 4800698"/>
              <a:gd name="connsiteY8" fmla="*/ 20670 h 4340104"/>
              <a:gd name="connsiteX9" fmla="*/ 4800698 w 4800698"/>
              <a:gd name="connsiteY9" fmla="*/ 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475010 w 4800698"/>
              <a:gd name="connsiteY5" fmla="*/ 2778005 h 4340104"/>
              <a:gd name="connsiteX6" fmla="*/ 2734090 w 4800698"/>
              <a:gd name="connsiteY6" fmla="*/ 777755 h 4340104"/>
              <a:gd name="connsiteX7" fmla="*/ 4440335 w 4800698"/>
              <a:gd name="connsiteY7" fmla="*/ 123705 h 4340104"/>
              <a:gd name="connsiteX8" fmla="*/ 4755506 w 4800698"/>
              <a:gd name="connsiteY8" fmla="*/ 20670 h 4340104"/>
              <a:gd name="connsiteX9" fmla="*/ 4800698 w 4800698"/>
              <a:gd name="connsiteY9" fmla="*/ 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309910 w 4800698"/>
              <a:gd name="connsiteY5" fmla="*/ 2803405 h 4340104"/>
              <a:gd name="connsiteX6" fmla="*/ 2734090 w 4800698"/>
              <a:gd name="connsiteY6" fmla="*/ 777755 h 4340104"/>
              <a:gd name="connsiteX7" fmla="*/ 4440335 w 4800698"/>
              <a:gd name="connsiteY7" fmla="*/ 123705 h 4340104"/>
              <a:gd name="connsiteX8" fmla="*/ 4755506 w 4800698"/>
              <a:gd name="connsiteY8" fmla="*/ 20670 h 4340104"/>
              <a:gd name="connsiteX9" fmla="*/ 4800698 w 4800698"/>
              <a:gd name="connsiteY9" fmla="*/ 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360710 w 4800698"/>
              <a:gd name="connsiteY5" fmla="*/ 2739905 h 4340104"/>
              <a:gd name="connsiteX6" fmla="*/ 2734090 w 4800698"/>
              <a:gd name="connsiteY6" fmla="*/ 777755 h 4340104"/>
              <a:gd name="connsiteX7" fmla="*/ 4440335 w 4800698"/>
              <a:gd name="connsiteY7" fmla="*/ 123705 h 4340104"/>
              <a:gd name="connsiteX8" fmla="*/ 4755506 w 4800698"/>
              <a:gd name="connsiteY8" fmla="*/ 20670 h 4340104"/>
              <a:gd name="connsiteX9" fmla="*/ 4800698 w 4800698"/>
              <a:gd name="connsiteY9" fmla="*/ 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614460 w 4800698"/>
              <a:gd name="connsiteY4" fmla="*/ 3343155 h 4340104"/>
              <a:gd name="connsiteX5" fmla="*/ 2360710 w 4800698"/>
              <a:gd name="connsiteY5" fmla="*/ 2739905 h 4340104"/>
              <a:gd name="connsiteX6" fmla="*/ 2734090 w 4800698"/>
              <a:gd name="connsiteY6" fmla="*/ 777755 h 4340104"/>
              <a:gd name="connsiteX7" fmla="*/ 4440335 w 4800698"/>
              <a:gd name="connsiteY7" fmla="*/ 123705 h 4340104"/>
              <a:gd name="connsiteX8" fmla="*/ 4755506 w 4800698"/>
              <a:gd name="connsiteY8" fmla="*/ 20670 h 4340104"/>
              <a:gd name="connsiteX9" fmla="*/ 4800698 w 4800698"/>
              <a:gd name="connsiteY9" fmla="*/ 0 h 4340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00698" h="4340104">
                <a:moveTo>
                  <a:pt x="4800698" y="0"/>
                </a:moveTo>
                <a:lnTo>
                  <a:pt x="4800698" y="4340104"/>
                </a:lnTo>
                <a:lnTo>
                  <a:pt x="0" y="4340104"/>
                </a:lnTo>
                <a:lnTo>
                  <a:pt x="42407" y="4196968"/>
                </a:lnTo>
                <a:cubicBezTo>
                  <a:pt x="126168" y="3921377"/>
                  <a:pt x="228076" y="3585999"/>
                  <a:pt x="614460" y="3343155"/>
                </a:cubicBezTo>
                <a:cubicBezTo>
                  <a:pt x="1000844" y="3100311"/>
                  <a:pt x="2007438" y="3167472"/>
                  <a:pt x="2360710" y="2739905"/>
                </a:cubicBezTo>
                <a:cubicBezTo>
                  <a:pt x="2713982" y="2312338"/>
                  <a:pt x="2432465" y="1203205"/>
                  <a:pt x="2734090" y="777755"/>
                </a:cubicBezTo>
                <a:cubicBezTo>
                  <a:pt x="3035715" y="352305"/>
                  <a:pt x="3976785" y="260230"/>
                  <a:pt x="4440335" y="123705"/>
                </a:cubicBezTo>
                <a:cubicBezTo>
                  <a:pt x="4736801" y="25082"/>
                  <a:pt x="4639913" y="62177"/>
                  <a:pt x="4755506" y="20670"/>
                </a:cubicBezTo>
                <a:lnTo>
                  <a:pt x="4800698" y="0"/>
                </a:lnTo>
                <a:close/>
              </a:path>
            </a:pathLst>
          </a:custGeom>
          <a:solidFill>
            <a:srgbClr val="69AE5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ID" sz="800">
              <a:solidFill>
                <a:schemeClr val="bg1"/>
              </a:solidFill>
            </a:endParaRPr>
          </a:p>
        </p:txBody>
      </p:sp>
      <p:grpSp>
        <p:nvGrpSpPr>
          <p:cNvPr id="15" name="Graphic 38">
            <a:extLst>
              <a:ext uri="{FF2B5EF4-FFF2-40B4-BE49-F238E27FC236}">
                <a16:creationId xmlns:a16="http://schemas.microsoft.com/office/drawing/2014/main" id="{F63E061C-5D7A-ACF8-ADB3-176450ECE080}"/>
              </a:ext>
            </a:extLst>
          </p:cNvPr>
          <p:cNvGrpSpPr/>
          <p:nvPr/>
        </p:nvGrpSpPr>
        <p:grpSpPr>
          <a:xfrm>
            <a:off x="10385315" y="3600475"/>
            <a:ext cx="224443" cy="224497"/>
            <a:chOff x="9342265" y="2571740"/>
            <a:chExt cx="336664" cy="336745"/>
          </a:xfrm>
        </p:grpSpPr>
        <p:sp>
          <p:nvSpPr>
            <p:cNvPr id="16" name="Graphic 38">
              <a:extLst>
                <a:ext uri="{FF2B5EF4-FFF2-40B4-BE49-F238E27FC236}">
                  <a16:creationId xmlns:a16="http://schemas.microsoft.com/office/drawing/2014/main" id="{91B6A9C9-6D2C-2BDD-7609-498618C0CC8F}"/>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sz="800"/>
            </a:p>
          </p:txBody>
        </p:sp>
        <p:sp>
          <p:nvSpPr>
            <p:cNvPr id="18" name="Graphic 38">
              <a:extLst>
                <a:ext uri="{FF2B5EF4-FFF2-40B4-BE49-F238E27FC236}">
                  <a16:creationId xmlns:a16="http://schemas.microsoft.com/office/drawing/2014/main" id="{8EF8AE3D-2343-1668-7AD0-D3BEBC52615E}"/>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sz="800"/>
            </a:p>
          </p:txBody>
        </p:sp>
      </p:grpSp>
      <p:grpSp>
        <p:nvGrpSpPr>
          <p:cNvPr id="23" name="Graphic 38">
            <a:extLst>
              <a:ext uri="{FF2B5EF4-FFF2-40B4-BE49-F238E27FC236}">
                <a16:creationId xmlns:a16="http://schemas.microsoft.com/office/drawing/2014/main" id="{F69EF857-FD0C-3C0F-D40A-087237C6FF0D}"/>
              </a:ext>
            </a:extLst>
          </p:cNvPr>
          <p:cNvGrpSpPr/>
          <p:nvPr/>
        </p:nvGrpSpPr>
        <p:grpSpPr>
          <a:xfrm>
            <a:off x="5435600" y="6532158"/>
            <a:ext cx="350822" cy="356609"/>
            <a:chOff x="3867783" y="1582991"/>
            <a:chExt cx="526233" cy="534913"/>
          </a:xfrm>
          <a:solidFill>
            <a:schemeClr val="accent4"/>
          </a:solidFill>
        </p:grpSpPr>
        <p:sp>
          <p:nvSpPr>
            <p:cNvPr id="24" name="Graphic 38">
              <a:extLst>
                <a:ext uri="{FF2B5EF4-FFF2-40B4-BE49-F238E27FC236}">
                  <a16:creationId xmlns:a16="http://schemas.microsoft.com/office/drawing/2014/main" id="{4C50864D-2AC1-2718-F549-5A46074BDE03}"/>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sz="800"/>
            </a:p>
          </p:txBody>
        </p:sp>
        <p:sp>
          <p:nvSpPr>
            <p:cNvPr id="25" name="Graphic 38">
              <a:extLst>
                <a:ext uri="{FF2B5EF4-FFF2-40B4-BE49-F238E27FC236}">
                  <a16:creationId xmlns:a16="http://schemas.microsoft.com/office/drawing/2014/main" id="{8ECDE183-EE2D-9874-0960-BEEABC4B22AB}"/>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sz="800"/>
            </a:p>
          </p:txBody>
        </p:sp>
        <p:sp>
          <p:nvSpPr>
            <p:cNvPr id="26" name="Graphic 38">
              <a:extLst>
                <a:ext uri="{FF2B5EF4-FFF2-40B4-BE49-F238E27FC236}">
                  <a16:creationId xmlns:a16="http://schemas.microsoft.com/office/drawing/2014/main" id="{27A0DCE0-B898-A04C-C577-99964D38AE92}"/>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sz="800"/>
            </a:p>
          </p:txBody>
        </p:sp>
        <p:sp>
          <p:nvSpPr>
            <p:cNvPr id="27" name="Graphic 38">
              <a:extLst>
                <a:ext uri="{FF2B5EF4-FFF2-40B4-BE49-F238E27FC236}">
                  <a16:creationId xmlns:a16="http://schemas.microsoft.com/office/drawing/2014/main" id="{2ACC791C-E01F-E3E7-44C8-D22A0AAF4B08}"/>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sz="800"/>
            </a:p>
          </p:txBody>
        </p:sp>
        <p:sp>
          <p:nvSpPr>
            <p:cNvPr id="28" name="Graphic 38">
              <a:extLst>
                <a:ext uri="{FF2B5EF4-FFF2-40B4-BE49-F238E27FC236}">
                  <a16:creationId xmlns:a16="http://schemas.microsoft.com/office/drawing/2014/main" id="{84D3DB2A-1930-C190-2BB1-B2D5A247006B}"/>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sz="800"/>
            </a:p>
          </p:txBody>
        </p:sp>
        <p:sp>
          <p:nvSpPr>
            <p:cNvPr id="29" name="Graphic 38">
              <a:extLst>
                <a:ext uri="{FF2B5EF4-FFF2-40B4-BE49-F238E27FC236}">
                  <a16:creationId xmlns:a16="http://schemas.microsoft.com/office/drawing/2014/main" id="{135AB28F-E576-1881-691E-968192FBF4A3}"/>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sz="800"/>
            </a:p>
          </p:txBody>
        </p:sp>
        <p:sp>
          <p:nvSpPr>
            <p:cNvPr id="30" name="Graphic 38">
              <a:extLst>
                <a:ext uri="{FF2B5EF4-FFF2-40B4-BE49-F238E27FC236}">
                  <a16:creationId xmlns:a16="http://schemas.microsoft.com/office/drawing/2014/main" id="{D8A89E0B-EFDF-8BD1-C6A2-ABF999BED704}"/>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sz="800"/>
            </a:p>
          </p:txBody>
        </p:sp>
        <p:sp>
          <p:nvSpPr>
            <p:cNvPr id="31" name="Graphic 38">
              <a:extLst>
                <a:ext uri="{FF2B5EF4-FFF2-40B4-BE49-F238E27FC236}">
                  <a16:creationId xmlns:a16="http://schemas.microsoft.com/office/drawing/2014/main" id="{6B299BFC-CB59-9197-D62C-C526EF5067EB}"/>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sz="800"/>
            </a:p>
          </p:txBody>
        </p:sp>
        <p:sp>
          <p:nvSpPr>
            <p:cNvPr id="32" name="Graphic 38">
              <a:extLst>
                <a:ext uri="{FF2B5EF4-FFF2-40B4-BE49-F238E27FC236}">
                  <a16:creationId xmlns:a16="http://schemas.microsoft.com/office/drawing/2014/main" id="{1301892E-2E14-2F81-7A8F-14B93E32B02A}"/>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sz="800"/>
            </a:p>
          </p:txBody>
        </p:sp>
      </p:grpSp>
      <p:grpSp>
        <p:nvGrpSpPr>
          <p:cNvPr id="80" name="Graphic 38">
            <a:extLst>
              <a:ext uri="{FF2B5EF4-FFF2-40B4-BE49-F238E27FC236}">
                <a16:creationId xmlns:a16="http://schemas.microsoft.com/office/drawing/2014/main" id="{B5373D5C-7101-392C-43D2-FD0E53ECAD5B}"/>
              </a:ext>
            </a:extLst>
          </p:cNvPr>
          <p:cNvGrpSpPr/>
          <p:nvPr/>
        </p:nvGrpSpPr>
        <p:grpSpPr>
          <a:xfrm>
            <a:off x="4465950" y="1087041"/>
            <a:ext cx="1596137" cy="999640"/>
            <a:chOff x="6495821" y="1090764"/>
            <a:chExt cx="1407277" cy="780637"/>
          </a:xfrm>
        </p:grpSpPr>
        <p:sp>
          <p:nvSpPr>
            <p:cNvPr id="81" name="Graphic 38">
              <a:extLst>
                <a:ext uri="{FF2B5EF4-FFF2-40B4-BE49-F238E27FC236}">
                  <a16:creationId xmlns:a16="http://schemas.microsoft.com/office/drawing/2014/main" id="{0D3006CC-0A62-3A01-7A35-8830ACA191C8}"/>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sz="800"/>
            </a:p>
          </p:txBody>
        </p:sp>
        <p:sp>
          <p:nvSpPr>
            <p:cNvPr id="82" name="Graphic 38">
              <a:extLst>
                <a:ext uri="{FF2B5EF4-FFF2-40B4-BE49-F238E27FC236}">
                  <a16:creationId xmlns:a16="http://schemas.microsoft.com/office/drawing/2014/main" id="{B462B7B7-C3AD-2923-D606-8C07574A76C7}"/>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sz="800"/>
            </a:p>
          </p:txBody>
        </p:sp>
        <p:sp>
          <p:nvSpPr>
            <p:cNvPr id="83" name="Graphic 38">
              <a:extLst>
                <a:ext uri="{FF2B5EF4-FFF2-40B4-BE49-F238E27FC236}">
                  <a16:creationId xmlns:a16="http://schemas.microsoft.com/office/drawing/2014/main" id="{CC284E4C-6202-789E-D9CC-26FCF499BFAA}"/>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sz="800"/>
            </a:p>
          </p:txBody>
        </p:sp>
        <p:sp>
          <p:nvSpPr>
            <p:cNvPr id="84" name="Graphic 38">
              <a:extLst>
                <a:ext uri="{FF2B5EF4-FFF2-40B4-BE49-F238E27FC236}">
                  <a16:creationId xmlns:a16="http://schemas.microsoft.com/office/drawing/2014/main" id="{D5AE6E91-F082-F915-B3DC-CE21C06885BC}"/>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sz="800"/>
            </a:p>
          </p:txBody>
        </p:sp>
        <p:sp>
          <p:nvSpPr>
            <p:cNvPr id="85" name="Graphic 38">
              <a:extLst>
                <a:ext uri="{FF2B5EF4-FFF2-40B4-BE49-F238E27FC236}">
                  <a16:creationId xmlns:a16="http://schemas.microsoft.com/office/drawing/2014/main" id="{4B165F14-C268-6BB4-4C8A-49A4E3AB2CCE}"/>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sz="800"/>
            </a:p>
          </p:txBody>
        </p:sp>
      </p:grpSp>
      <p:sp>
        <p:nvSpPr>
          <p:cNvPr id="86" name="Graphic 38">
            <a:extLst>
              <a:ext uri="{FF2B5EF4-FFF2-40B4-BE49-F238E27FC236}">
                <a16:creationId xmlns:a16="http://schemas.microsoft.com/office/drawing/2014/main" id="{0F8D4556-9B6A-06F1-3E92-B8ACFAD89597}"/>
              </a:ext>
            </a:extLst>
          </p:cNvPr>
          <p:cNvSpPr/>
          <p:nvPr/>
        </p:nvSpPr>
        <p:spPr>
          <a:xfrm>
            <a:off x="10858866" y="431308"/>
            <a:ext cx="198771" cy="199397"/>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bg1"/>
          </a:solidFill>
          <a:ln w="3429" cap="flat">
            <a:noFill/>
            <a:prstDash val="solid"/>
            <a:miter/>
          </a:ln>
        </p:spPr>
        <p:txBody>
          <a:bodyPr rtlCol="0" anchor="ctr"/>
          <a:lstStyle/>
          <a:p>
            <a:endParaRPr lang="en-ID" sz="800"/>
          </a:p>
        </p:txBody>
      </p:sp>
      <p:grpSp>
        <p:nvGrpSpPr>
          <p:cNvPr id="87" name="Graphic 38">
            <a:extLst>
              <a:ext uri="{FF2B5EF4-FFF2-40B4-BE49-F238E27FC236}">
                <a16:creationId xmlns:a16="http://schemas.microsoft.com/office/drawing/2014/main" id="{102B6D36-09D1-4F06-73F0-D7AEE9628B57}"/>
              </a:ext>
            </a:extLst>
          </p:cNvPr>
          <p:cNvGrpSpPr/>
          <p:nvPr/>
        </p:nvGrpSpPr>
        <p:grpSpPr>
          <a:xfrm>
            <a:off x="917531" y="1687362"/>
            <a:ext cx="427481" cy="356634"/>
            <a:chOff x="2853315" y="2121546"/>
            <a:chExt cx="641221" cy="534951"/>
          </a:xfrm>
          <a:solidFill>
            <a:schemeClr val="accent3"/>
          </a:solidFill>
        </p:grpSpPr>
        <p:sp>
          <p:nvSpPr>
            <p:cNvPr id="88" name="Graphic 38">
              <a:extLst>
                <a:ext uri="{FF2B5EF4-FFF2-40B4-BE49-F238E27FC236}">
                  <a16:creationId xmlns:a16="http://schemas.microsoft.com/office/drawing/2014/main" id="{D284462F-5314-1997-30A0-442ACDF9FB65}"/>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sz="800"/>
            </a:p>
          </p:txBody>
        </p:sp>
        <p:sp>
          <p:nvSpPr>
            <p:cNvPr id="89" name="Graphic 38">
              <a:extLst>
                <a:ext uri="{FF2B5EF4-FFF2-40B4-BE49-F238E27FC236}">
                  <a16:creationId xmlns:a16="http://schemas.microsoft.com/office/drawing/2014/main" id="{0B980BD4-26B0-90F0-AE1E-67A880964C63}"/>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sz="800"/>
            </a:p>
          </p:txBody>
        </p:sp>
        <p:sp>
          <p:nvSpPr>
            <p:cNvPr id="90" name="Graphic 38">
              <a:extLst>
                <a:ext uri="{FF2B5EF4-FFF2-40B4-BE49-F238E27FC236}">
                  <a16:creationId xmlns:a16="http://schemas.microsoft.com/office/drawing/2014/main" id="{8284946C-5FC3-150D-C555-372E6BE1D931}"/>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sz="800"/>
            </a:p>
          </p:txBody>
        </p:sp>
        <p:sp>
          <p:nvSpPr>
            <p:cNvPr id="91" name="Graphic 38">
              <a:extLst>
                <a:ext uri="{FF2B5EF4-FFF2-40B4-BE49-F238E27FC236}">
                  <a16:creationId xmlns:a16="http://schemas.microsoft.com/office/drawing/2014/main" id="{4F9835F4-9A03-3DCE-2E4C-1B259A6606B7}"/>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sz="800"/>
            </a:p>
          </p:txBody>
        </p:sp>
        <p:sp>
          <p:nvSpPr>
            <p:cNvPr id="92" name="Graphic 38">
              <a:extLst>
                <a:ext uri="{FF2B5EF4-FFF2-40B4-BE49-F238E27FC236}">
                  <a16:creationId xmlns:a16="http://schemas.microsoft.com/office/drawing/2014/main" id="{2DE232AF-997B-4074-A566-0796552F63D7}"/>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sz="800"/>
            </a:p>
          </p:txBody>
        </p:sp>
        <p:sp>
          <p:nvSpPr>
            <p:cNvPr id="93" name="Graphic 38">
              <a:extLst>
                <a:ext uri="{FF2B5EF4-FFF2-40B4-BE49-F238E27FC236}">
                  <a16:creationId xmlns:a16="http://schemas.microsoft.com/office/drawing/2014/main" id="{5681FDF3-83D2-041E-C855-73DDDD399359}"/>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sz="800"/>
            </a:p>
          </p:txBody>
        </p:sp>
        <p:sp>
          <p:nvSpPr>
            <p:cNvPr id="94" name="Graphic 38">
              <a:extLst>
                <a:ext uri="{FF2B5EF4-FFF2-40B4-BE49-F238E27FC236}">
                  <a16:creationId xmlns:a16="http://schemas.microsoft.com/office/drawing/2014/main" id="{2A8B9647-4582-90EF-3A31-BD6B85ABD243}"/>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sz="800"/>
            </a:p>
          </p:txBody>
        </p:sp>
        <p:sp>
          <p:nvSpPr>
            <p:cNvPr id="95" name="Graphic 38">
              <a:extLst>
                <a:ext uri="{FF2B5EF4-FFF2-40B4-BE49-F238E27FC236}">
                  <a16:creationId xmlns:a16="http://schemas.microsoft.com/office/drawing/2014/main" id="{DACC133E-1ADB-3A4E-7DDB-9D98AED19ED3}"/>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sz="800"/>
            </a:p>
          </p:txBody>
        </p:sp>
        <p:sp>
          <p:nvSpPr>
            <p:cNvPr id="96" name="Graphic 38">
              <a:extLst>
                <a:ext uri="{FF2B5EF4-FFF2-40B4-BE49-F238E27FC236}">
                  <a16:creationId xmlns:a16="http://schemas.microsoft.com/office/drawing/2014/main" id="{A1C848CC-7BFC-8BB6-7C3F-86F60F408307}"/>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sz="800"/>
            </a:p>
          </p:txBody>
        </p:sp>
      </p:grpSp>
      <p:sp>
        <p:nvSpPr>
          <p:cNvPr id="97" name="Graphic 38">
            <a:extLst>
              <a:ext uri="{FF2B5EF4-FFF2-40B4-BE49-F238E27FC236}">
                <a16:creationId xmlns:a16="http://schemas.microsoft.com/office/drawing/2014/main" id="{2862F032-8DFE-888D-74D1-ECA7FDA774A7}"/>
              </a:ext>
            </a:extLst>
          </p:cNvPr>
          <p:cNvSpPr/>
          <p:nvPr/>
        </p:nvSpPr>
        <p:spPr>
          <a:xfrm>
            <a:off x="2641600" y="5545703"/>
            <a:ext cx="156362" cy="120929"/>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sz="800"/>
          </a:p>
        </p:txBody>
      </p:sp>
      <p:sp>
        <p:nvSpPr>
          <p:cNvPr id="98" name="TextBox 97">
            <a:extLst>
              <a:ext uri="{FF2B5EF4-FFF2-40B4-BE49-F238E27FC236}">
                <a16:creationId xmlns:a16="http://schemas.microsoft.com/office/drawing/2014/main" id="{06F48B10-9D36-89F0-7C9F-EE4F12A04119}"/>
              </a:ext>
            </a:extLst>
          </p:cNvPr>
          <p:cNvSpPr txBox="1"/>
          <p:nvPr/>
        </p:nvSpPr>
        <p:spPr>
          <a:xfrm>
            <a:off x="499709" y="1663945"/>
            <a:ext cx="5286713" cy="2554545"/>
          </a:xfrm>
          <a:prstGeom prst="rect">
            <a:avLst/>
          </a:prstGeom>
          <a:noFill/>
        </p:spPr>
        <p:txBody>
          <a:bodyPr wrap="square" rtlCol="0">
            <a:spAutoFit/>
          </a:bodyPr>
          <a:lstStyle/>
          <a:p>
            <a:pPr algn="ctr"/>
            <a:r>
              <a:rPr lang="en-US" sz="8000" b="1" dirty="0">
                <a:solidFill>
                  <a:srgbClr val="69AE58"/>
                </a:solidFill>
                <a:latin typeface="Poppins" pitchFamily="2" charset="77"/>
                <a:cs typeface="Poppins" pitchFamily="2" charset="77"/>
              </a:rPr>
              <a:t>To Facilitate</a:t>
            </a:r>
          </a:p>
        </p:txBody>
      </p:sp>
      <p:pic>
        <p:nvPicPr>
          <p:cNvPr id="100" name="Picture 99">
            <a:extLst>
              <a:ext uri="{FF2B5EF4-FFF2-40B4-BE49-F238E27FC236}">
                <a16:creationId xmlns:a16="http://schemas.microsoft.com/office/drawing/2014/main" id="{4EC7557B-44B6-0507-EEAA-39D7532ACB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5571" y="4871994"/>
            <a:ext cx="1688733" cy="1688733"/>
          </a:xfrm>
          <a:prstGeom prst="rect">
            <a:avLst/>
          </a:prstGeom>
          <a:effectLst>
            <a:glow rad="63500">
              <a:schemeClr val="bg1"/>
            </a:glow>
          </a:effectLst>
        </p:spPr>
      </p:pic>
      <p:sp>
        <p:nvSpPr>
          <p:cNvPr id="104" name="Freeform 12">
            <a:extLst>
              <a:ext uri="{FF2B5EF4-FFF2-40B4-BE49-F238E27FC236}">
                <a16:creationId xmlns:a16="http://schemas.microsoft.com/office/drawing/2014/main" id="{03B3B926-18A5-3890-5DAB-DA4BA2BAABE4}"/>
              </a:ext>
            </a:extLst>
          </p:cNvPr>
          <p:cNvSpPr/>
          <p:nvPr/>
        </p:nvSpPr>
        <p:spPr>
          <a:xfrm>
            <a:off x="301420" y="235130"/>
            <a:ext cx="5161710" cy="708733"/>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4"/>
            <a:stretch>
              <a:fillRect/>
            </a:stretch>
          </a:blipFill>
        </p:spPr>
      </p:sp>
    </p:spTree>
    <p:extLst>
      <p:ext uri="{BB962C8B-B14F-4D97-AF65-F5344CB8AC3E}">
        <p14:creationId xmlns:p14="http://schemas.microsoft.com/office/powerpoint/2010/main" val="3327681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Shape 2">
            <a:extLst>
              <a:ext uri="{FF2B5EF4-FFF2-40B4-BE49-F238E27FC236}">
                <a16:creationId xmlns:a16="http://schemas.microsoft.com/office/drawing/2014/main" id="{EA8D60C2-E1E5-19DA-7DA2-BBD288AC9110}"/>
              </a:ext>
            </a:extLst>
          </p:cNvPr>
          <p:cNvSpPr/>
          <p:nvPr/>
        </p:nvSpPr>
        <p:spPr>
          <a:xfrm>
            <a:off x="1645914" y="1682268"/>
            <a:ext cx="8900172" cy="1242871"/>
          </a:xfrm>
          <a:prstGeom prst="roundRect">
            <a:avLst>
              <a:gd name="adj" fmla="val 5579"/>
            </a:avLst>
          </a:prstGeom>
          <a:solidFill>
            <a:srgbClr val="092074"/>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5" name="Freeform: Shape 2">
            <a:extLst>
              <a:ext uri="{FF2B5EF4-FFF2-40B4-BE49-F238E27FC236}">
                <a16:creationId xmlns:a16="http://schemas.microsoft.com/office/drawing/2014/main" id="{45EDA3F7-C529-667A-A846-4F6EBE08B3DF}"/>
              </a:ext>
            </a:extLst>
          </p:cNvPr>
          <p:cNvSpPr/>
          <p:nvPr/>
        </p:nvSpPr>
        <p:spPr>
          <a:xfrm>
            <a:off x="1645914" y="3110485"/>
            <a:ext cx="8900172" cy="1263445"/>
          </a:xfrm>
          <a:prstGeom prst="roundRect">
            <a:avLst>
              <a:gd name="adj" fmla="val 5579"/>
            </a:avLst>
          </a:prstGeom>
          <a:solidFill>
            <a:srgbClr val="3E88F8"/>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9" name="Rectangle 28">
            <a:extLst>
              <a:ext uri="{FF2B5EF4-FFF2-40B4-BE49-F238E27FC236}">
                <a16:creationId xmlns:a16="http://schemas.microsoft.com/office/drawing/2014/main" id="{03A5A21C-DA65-452B-3E65-0F09BD23AA92}"/>
              </a:ext>
            </a:extLst>
          </p:cNvPr>
          <p:cNvSpPr/>
          <p:nvPr/>
        </p:nvSpPr>
        <p:spPr>
          <a:xfrm>
            <a:off x="1964575" y="1868334"/>
            <a:ext cx="8249000" cy="892552"/>
          </a:xfrm>
          <a:prstGeom prst="rect">
            <a:avLst/>
          </a:prstGeom>
        </p:spPr>
        <p:txBody>
          <a:bodyPr wrap="square">
            <a:spAutoFit/>
          </a:bodyPr>
          <a:lstStyle/>
          <a:p>
            <a:pPr algn="ctr"/>
            <a:r>
              <a:rPr lang="en-US" sz="2600" dirty="0">
                <a:solidFill>
                  <a:schemeClr val="bg1"/>
                </a:solidFill>
                <a:latin typeface="Poppins" pitchFamily="2" charset="77"/>
                <a:ea typeface="Open Sans" panose="020B0606030504020204" pitchFamily="34" charset="0"/>
                <a:cs typeface="Poppins" pitchFamily="2" charset="77"/>
              </a:rPr>
              <a:t>The objectives provide the students with an idea of what the lesson will cover. </a:t>
            </a:r>
          </a:p>
        </p:txBody>
      </p:sp>
      <p:sp>
        <p:nvSpPr>
          <p:cNvPr id="35" name="Rectangle 34">
            <a:extLst>
              <a:ext uri="{FF2B5EF4-FFF2-40B4-BE49-F238E27FC236}">
                <a16:creationId xmlns:a16="http://schemas.microsoft.com/office/drawing/2014/main" id="{E2437863-6ACA-D88B-ACF7-8DCC7A06BD72}"/>
              </a:ext>
            </a:extLst>
          </p:cNvPr>
          <p:cNvSpPr/>
          <p:nvPr/>
        </p:nvSpPr>
        <p:spPr>
          <a:xfrm>
            <a:off x="1917075" y="3317555"/>
            <a:ext cx="8390706" cy="892552"/>
          </a:xfrm>
          <a:prstGeom prst="rect">
            <a:avLst/>
          </a:prstGeom>
        </p:spPr>
        <p:txBody>
          <a:bodyPr wrap="square">
            <a:spAutoFit/>
          </a:bodyPr>
          <a:lstStyle/>
          <a:p>
            <a:pPr algn="ctr"/>
            <a:r>
              <a:rPr lang="en-US" sz="2600" dirty="0">
                <a:solidFill>
                  <a:schemeClr val="bg1"/>
                </a:solidFill>
                <a:latin typeface="Poppins" pitchFamily="2" charset="77"/>
                <a:ea typeface="Open Sans" panose="020B0606030504020204" pitchFamily="34" charset="0"/>
                <a:cs typeface="Poppins" pitchFamily="2" charset="77"/>
              </a:rPr>
              <a:t>Most of the objectives follow the same format: learn, discuss, reflect. </a:t>
            </a:r>
          </a:p>
        </p:txBody>
      </p:sp>
      <p:sp>
        <p:nvSpPr>
          <p:cNvPr id="40" name="Graphic 38">
            <a:extLst>
              <a:ext uri="{FF2B5EF4-FFF2-40B4-BE49-F238E27FC236}">
                <a16:creationId xmlns:a16="http://schemas.microsoft.com/office/drawing/2014/main" id="{9E785ADF-869E-E492-D33F-8D77388427D0}"/>
              </a:ext>
            </a:extLst>
          </p:cNvPr>
          <p:cNvSpPr/>
          <p:nvPr/>
        </p:nvSpPr>
        <p:spPr>
          <a:xfrm>
            <a:off x="240313" y="4744401"/>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pic>
        <p:nvPicPr>
          <p:cNvPr id="4" name="Picture 3">
            <a:extLst>
              <a:ext uri="{FF2B5EF4-FFF2-40B4-BE49-F238E27FC236}">
                <a16:creationId xmlns:a16="http://schemas.microsoft.com/office/drawing/2014/main" id="{922CD0D4-8D3A-E986-4637-4F72210A6D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8066" y="4563933"/>
            <a:ext cx="2286000" cy="2286000"/>
          </a:xfrm>
          <a:prstGeom prst="rect">
            <a:avLst/>
          </a:prstGeom>
        </p:spPr>
      </p:pic>
      <p:sp>
        <p:nvSpPr>
          <p:cNvPr id="5" name="TextBox 4">
            <a:extLst>
              <a:ext uri="{FF2B5EF4-FFF2-40B4-BE49-F238E27FC236}">
                <a16:creationId xmlns:a16="http://schemas.microsoft.com/office/drawing/2014/main" id="{D7CD63BA-112E-C63B-4D7B-6462738ACF1B}"/>
              </a:ext>
            </a:extLst>
          </p:cNvPr>
          <p:cNvSpPr txBox="1"/>
          <p:nvPr/>
        </p:nvSpPr>
        <p:spPr>
          <a:xfrm>
            <a:off x="3902210" y="480536"/>
            <a:ext cx="4387580" cy="1015663"/>
          </a:xfrm>
          <a:prstGeom prst="rect">
            <a:avLst/>
          </a:prstGeom>
          <a:noFill/>
        </p:spPr>
        <p:txBody>
          <a:bodyPr wrap="square" rtlCol="0">
            <a:spAutoFit/>
          </a:bodyPr>
          <a:lstStyle/>
          <a:p>
            <a:pPr algn="ctr"/>
            <a:r>
              <a:rPr lang="en-US" sz="6000" b="1" dirty="0">
                <a:solidFill>
                  <a:srgbClr val="69AE58"/>
                </a:solidFill>
                <a:latin typeface="Poppins" pitchFamily="2" charset="77"/>
                <a:cs typeface="Poppins SemiBold" panose="00000700000000000000" pitchFamily="2" charset="0"/>
              </a:rPr>
              <a:t>Objectives</a:t>
            </a:r>
            <a:endParaRPr lang="en-GB" sz="6000" b="1" dirty="0">
              <a:solidFill>
                <a:srgbClr val="69AE58"/>
              </a:solidFill>
              <a:latin typeface="Poppins" pitchFamily="2" charset="77"/>
              <a:cs typeface="Poppins SemiBold" panose="00000700000000000000" pitchFamily="2" charset="0"/>
            </a:endParaRPr>
          </a:p>
        </p:txBody>
      </p:sp>
      <p:grpSp>
        <p:nvGrpSpPr>
          <p:cNvPr id="6" name="Graphic 2">
            <a:extLst>
              <a:ext uri="{FF2B5EF4-FFF2-40B4-BE49-F238E27FC236}">
                <a16:creationId xmlns:a16="http://schemas.microsoft.com/office/drawing/2014/main" id="{76A748E5-208F-B0E4-B127-8B484881C71F}"/>
              </a:ext>
            </a:extLst>
          </p:cNvPr>
          <p:cNvGrpSpPr/>
          <p:nvPr/>
        </p:nvGrpSpPr>
        <p:grpSpPr>
          <a:xfrm>
            <a:off x="7688881" y="201091"/>
            <a:ext cx="1359725" cy="982188"/>
            <a:chOff x="6087422" y="667429"/>
            <a:chExt cx="834385" cy="602712"/>
          </a:xfrm>
          <a:solidFill>
            <a:schemeClr val="bg1"/>
          </a:solidFill>
        </p:grpSpPr>
        <p:sp>
          <p:nvSpPr>
            <p:cNvPr id="7" name="Graphic 2">
              <a:extLst>
                <a:ext uri="{FF2B5EF4-FFF2-40B4-BE49-F238E27FC236}">
                  <a16:creationId xmlns:a16="http://schemas.microsoft.com/office/drawing/2014/main" id="{E05BB2DE-2F75-51A4-26B3-763770865655}"/>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8" name="Graphic 2">
              <a:extLst>
                <a:ext uri="{FF2B5EF4-FFF2-40B4-BE49-F238E27FC236}">
                  <a16:creationId xmlns:a16="http://schemas.microsoft.com/office/drawing/2014/main" id="{90D14DA9-162F-B6E9-7D70-C88F072A179F}"/>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9" name="Graphic 2">
              <a:extLst>
                <a:ext uri="{FF2B5EF4-FFF2-40B4-BE49-F238E27FC236}">
                  <a16:creationId xmlns:a16="http://schemas.microsoft.com/office/drawing/2014/main" id="{6983E4C0-A078-70BB-483B-366E0FADD60B}"/>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10" name="Graphic 2">
              <a:extLst>
                <a:ext uri="{FF2B5EF4-FFF2-40B4-BE49-F238E27FC236}">
                  <a16:creationId xmlns:a16="http://schemas.microsoft.com/office/drawing/2014/main" id="{9DF0A463-6DD3-4409-4FF8-5CF1B9BAF28E}"/>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11" name="Freeform 12">
            <a:extLst>
              <a:ext uri="{FF2B5EF4-FFF2-40B4-BE49-F238E27FC236}">
                <a16:creationId xmlns:a16="http://schemas.microsoft.com/office/drawing/2014/main" id="{8624BBCA-2641-7D9E-83C5-F47FBC8B2FDC}"/>
              </a:ext>
            </a:extLst>
          </p:cNvPr>
          <p:cNvSpPr/>
          <p:nvPr/>
        </p:nvSpPr>
        <p:spPr>
          <a:xfrm>
            <a:off x="316688"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3"/>
            <a:stretch>
              <a:fillRect/>
            </a:stretch>
          </a:blipFill>
        </p:spPr>
      </p:sp>
      <p:grpSp>
        <p:nvGrpSpPr>
          <p:cNvPr id="12" name="Group 11">
            <a:extLst>
              <a:ext uri="{FF2B5EF4-FFF2-40B4-BE49-F238E27FC236}">
                <a16:creationId xmlns:a16="http://schemas.microsoft.com/office/drawing/2014/main" id="{E0CC0AF0-54E3-D527-83F2-8B2402C0BF7A}"/>
              </a:ext>
            </a:extLst>
          </p:cNvPr>
          <p:cNvGrpSpPr/>
          <p:nvPr/>
        </p:nvGrpSpPr>
        <p:grpSpPr>
          <a:xfrm>
            <a:off x="104719" y="6360088"/>
            <a:ext cx="2860654" cy="433629"/>
            <a:chOff x="6288775" y="3899192"/>
            <a:chExt cx="3101560" cy="467970"/>
          </a:xfrm>
          <a:effectLst/>
        </p:grpSpPr>
        <p:sp>
          <p:nvSpPr>
            <p:cNvPr id="13" name="Rectangle: Rounded Corners 25">
              <a:extLst>
                <a:ext uri="{FF2B5EF4-FFF2-40B4-BE49-F238E27FC236}">
                  <a16:creationId xmlns:a16="http://schemas.microsoft.com/office/drawing/2014/main" id="{D30DB4DB-4CAA-E732-34DD-FB4869A07428}"/>
                </a:ext>
              </a:extLst>
            </p:cNvPr>
            <p:cNvSpPr/>
            <p:nvPr/>
          </p:nvSpPr>
          <p:spPr>
            <a:xfrm>
              <a:off x="6288775" y="3899192"/>
              <a:ext cx="3101560" cy="467970"/>
            </a:xfrm>
            <a:prstGeom prst="roundRect">
              <a:avLst>
                <a:gd name="adj" fmla="val 50000"/>
              </a:avLst>
            </a:prstGeom>
            <a:solidFill>
              <a:srgbClr val="69AE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14" name="TextBox 13">
              <a:extLst>
                <a:ext uri="{FF2B5EF4-FFF2-40B4-BE49-F238E27FC236}">
                  <a16:creationId xmlns:a16="http://schemas.microsoft.com/office/drawing/2014/main" id="{325782B2-28F7-9968-29F7-ED18F9966571}"/>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pic>
        <p:nvPicPr>
          <p:cNvPr id="15" name="Picture 14">
            <a:extLst>
              <a:ext uri="{FF2B5EF4-FFF2-40B4-BE49-F238E27FC236}">
                <a16:creationId xmlns:a16="http://schemas.microsoft.com/office/drawing/2014/main" id="{13A31E97-16C2-07EA-1CB5-872FA4274E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553" y="4890968"/>
            <a:ext cx="1254436" cy="1254436"/>
          </a:xfrm>
          <a:prstGeom prst="rect">
            <a:avLst/>
          </a:prstGeom>
        </p:spPr>
      </p:pic>
      <p:sp>
        <p:nvSpPr>
          <p:cNvPr id="16" name="Freeform: Shape 2">
            <a:extLst>
              <a:ext uri="{FF2B5EF4-FFF2-40B4-BE49-F238E27FC236}">
                <a16:creationId xmlns:a16="http://schemas.microsoft.com/office/drawing/2014/main" id="{883937E0-00FA-2329-AA75-85DE57DD9728}"/>
              </a:ext>
            </a:extLst>
          </p:cNvPr>
          <p:cNvSpPr/>
          <p:nvPr/>
        </p:nvSpPr>
        <p:spPr>
          <a:xfrm>
            <a:off x="1645914" y="4535523"/>
            <a:ext cx="8900172" cy="1263445"/>
          </a:xfrm>
          <a:prstGeom prst="roundRect">
            <a:avLst>
              <a:gd name="adj" fmla="val 5579"/>
            </a:avLst>
          </a:prstGeom>
          <a:solidFill>
            <a:srgbClr val="EC5D56"/>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7" name="Rectangle 16">
            <a:extLst>
              <a:ext uri="{FF2B5EF4-FFF2-40B4-BE49-F238E27FC236}">
                <a16:creationId xmlns:a16="http://schemas.microsoft.com/office/drawing/2014/main" id="{21B4551D-1132-160C-5C4E-85E1927F6F26}"/>
              </a:ext>
            </a:extLst>
          </p:cNvPr>
          <p:cNvSpPr/>
          <p:nvPr/>
        </p:nvSpPr>
        <p:spPr>
          <a:xfrm>
            <a:off x="1917075" y="4742593"/>
            <a:ext cx="8390706" cy="892552"/>
          </a:xfrm>
          <a:prstGeom prst="rect">
            <a:avLst/>
          </a:prstGeom>
        </p:spPr>
        <p:txBody>
          <a:bodyPr wrap="square">
            <a:spAutoFit/>
          </a:bodyPr>
          <a:lstStyle/>
          <a:p>
            <a:pPr algn="ctr"/>
            <a:r>
              <a:rPr lang="en-US" sz="2600" dirty="0">
                <a:solidFill>
                  <a:schemeClr val="bg1"/>
                </a:solidFill>
                <a:latin typeface="Poppins" pitchFamily="2" charset="77"/>
                <a:ea typeface="Open Sans" panose="020B0606030504020204" pitchFamily="34" charset="0"/>
                <a:cs typeface="Poppins" pitchFamily="2" charset="77"/>
              </a:rPr>
              <a:t>Objectives can be reviewed quickly each session as a way to introduce the lesson. </a:t>
            </a:r>
          </a:p>
        </p:txBody>
      </p:sp>
    </p:spTree>
    <p:extLst>
      <p:ext uri="{BB962C8B-B14F-4D97-AF65-F5344CB8AC3E}">
        <p14:creationId xmlns:p14="http://schemas.microsoft.com/office/powerpoint/2010/main" val="3075870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03A5A21C-DA65-452B-3E65-0F09BD23AA92}"/>
              </a:ext>
            </a:extLst>
          </p:cNvPr>
          <p:cNvSpPr/>
          <p:nvPr/>
        </p:nvSpPr>
        <p:spPr>
          <a:xfrm>
            <a:off x="1519931" y="2052539"/>
            <a:ext cx="9832877" cy="3170099"/>
          </a:xfrm>
          <a:prstGeom prst="rect">
            <a:avLst/>
          </a:prstGeom>
        </p:spPr>
        <p:txBody>
          <a:bodyPr wrap="square">
            <a:spAutoFit/>
          </a:bodyPr>
          <a:lstStyle/>
          <a:p>
            <a:r>
              <a:rPr lang="en-US" sz="2000" dirty="0">
                <a:solidFill>
                  <a:schemeClr val="bg2">
                    <a:lumMod val="25000"/>
                  </a:schemeClr>
                </a:solidFill>
                <a:latin typeface="Poppins" pitchFamily="2" charset="77"/>
                <a:ea typeface="Open Sans" panose="020B0606030504020204" pitchFamily="34" charset="0"/>
                <a:cs typeface="Poppins" pitchFamily="2" charset="77"/>
              </a:rPr>
              <a:t>The make up of each lesson is unique, but includes content, videos, and opportunities for reflection. </a:t>
            </a:r>
          </a:p>
          <a:p>
            <a:endParaRPr lang="en-US" sz="2000" dirty="0">
              <a:solidFill>
                <a:schemeClr val="bg2">
                  <a:lumMod val="25000"/>
                </a:schemeClr>
              </a:solidFill>
              <a:latin typeface="Poppins" pitchFamily="2" charset="77"/>
              <a:ea typeface="Open Sans" panose="020B0606030504020204" pitchFamily="34" charset="0"/>
              <a:cs typeface="Poppins" pitchFamily="2" charset="77"/>
            </a:endParaRPr>
          </a:p>
          <a:p>
            <a:r>
              <a:rPr lang="en-US" sz="2000" dirty="0">
                <a:solidFill>
                  <a:schemeClr val="bg2">
                    <a:lumMod val="25000"/>
                  </a:schemeClr>
                </a:solidFill>
                <a:latin typeface="Poppins" pitchFamily="2" charset="77"/>
                <a:ea typeface="Open Sans" panose="020B0606030504020204" pitchFamily="34" charset="0"/>
                <a:cs typeface="Poppins" pitchFamily="2" charset="77"/>
              </a:rPr>
              <a:t>Facilitators should set aside 10 minutes to:</a:t>
            </a:r>
          </a:p>
          <a:p>
            <a:pPr marL="342900" indent="-342900">
              <a:buFont typeface="Arial" panose="020B0604020202020204" pitchFamily="34" charset="0"/>
              <a:buChar char="•"/>
            </a:pPr>
            <a:r>
              <a:rPr lang="en-US" sz="2000" dirty="0">
                <a:solidFill>
                  <a:schemeClr val="bg2">
                    <a:lumMod val="25000"/>
                  </a:schemeClr>
                </a:solidFill>
                <a:latin typeface="Poppins" pitchFamily="2" charset="77"/>
                <a:ea typeface="Open Sans" panose="020B0606030504020204" pitchFamily="34" charset="0"/>
                <a:cs typeface="Poppins" pitchFamily="2" charset="77"/>
              </a:rPr>
              <a:t>Review the content for the lesson</a:t>
            </a:r>
          </a:p>
          <a:p>
            <a:pPr marL="342900" indent="-342900">
              <a:buFont typeface="Arial" panose="020B0604020202020204" pitchFamily="34" charset="0"/>
              <a:buChar char="•"/>
            </a:pPr>
            <a:r>
              <a:rPr lang="en-US" sz="2000" dirty="0">
                <a:solidFill>
                  <a:schemeClr val="bg2">
                    <a:lumMod val="25000"/>
                  </a:schemeClr>
                </a:solidFill>
                <a:latin typeface="Poppins" pitchFamily="2" charset="77"/>
                <a:ea typeface="Open Sans" panose="020B0606030504020204" pitchFamily="34" charset="0"/>
                <a:cs typeface="Poppins" pitchFamily="2" charset="77"/>
              </a:rPr>
              <a:t>Test the videos to ensure proper playback</a:t>
            </a:r>
          </a:p>
          <a:p>
            <a:pPr marL="811213" indent="-354013">
              <a:buFont typeface="Arial" panose="020B0604020202020204" pitchFamily="34" charset="0"/>
              <a:buChar char="•"/>
            </a:pPr>
            <a:r>
              <a:rPr lang="en-US" sz="2000" dirty="0">
                <a:solidFill>
                  <a:schemeClr val="bg2">
                    <a:lumMod val="25000"/>
                  </a:schemeClr>
                </a:solidFill>
                <a:latin typeface="Poppins" pitchFamily="2" charset="77"/>
                <a:ea typeface="Open Sans" panose="020B0606030504020204" pitchFamily="34" charset="0"/>
                <a:cs typeface="Poppins" pitchFamily="2" charset="77"/>
              </a:rPr>
              <a:t>Ensure you are logged into YouTube with your LAUSD SSO</a:t>
            </a:r>
          </a:p>
          <a:p>
            <a:pPr marL="811213" indent="-354013">
              <a:buFont typeface="Arial" panose="020B0604020202020204" pitchFamily="34" charset="0"/>
              <a:buChar char="•"/>
            </a:pPr>
            <a:r>
              <a:rPr lang="en-US" sz="2000" dirty="0">
                <a:solidFill>
                  <a:schemeClr val="bg2">
                    <a:lumMod val="25000"/>
                  </a:schemeClr>
                </a:solidFill>
                <a:latin typeface="Poppins" pitchFamily="2" charset="77"/>
                <a:ea typeface="Open Sans" panose="020B0606030504020204" pitchFamily="34" charset="0"/>
                <a:cs typeface="Poppins" pitchFamily="2" charset="77"/>
              </a:rPr>
              <a:t>e-mail </a:t>
            </a:r>
            <a:r>
              <a:rPr lang="en-US" sz="2000" u="sng" dirty="0" err="1">
                <a:solidFill>
                  <a:srgbClr val="3E88F8"/>
                </a:solidFill>
                <a:latin typeface="Poppins" pitchFamily="2" charset="77"/>
                <a:ea typeface="Open Sans" panose="020B0606030504020204" pitchFamily="34" charset="0"/>
                <a:cs typeface="Poppins" pitchFamily="2" charset="77"/>
              </a:rPr>
              <a:t>humanrelations@lausd.net</a:t>
            </a:r>
            <a:r>
              <a:rPr lang="en-US" sz="2000" dirty="0">
                <a:solidFill>
                  <a:schemeClr val="bg2">
                    <a:lumMod val="25000"/>
                  </a:schemeClr>
                </a:solidFill>
                <a:latin typeface="Poppins" pitchFamily="2" charset="77"/>
                <a:ea typeface="Open Sans" panose="020B0606030504020204" pitchFamily="34" charset="0"/>
                <a:cs typeface="Poppins" pitchFamily="2" charset="77"/>
              </a:rPr>
              <a:t> with any issues</a:t>
            </a:r>
          </a:p>
          <a:p>
            <a:pPr marL="342900" indent="-342900">
              <a:buFont typeface="Arial" panose="020B0604020202020204" pitchFamily="34" charset="0"/>
              <a:buChar char="•"/>
            </a:pPr>
            <a:r>
              <a:rPr lang="en-US" sz="2000" dirty="0">
                <a:solidFill>
                  <a:schemeClr val="bg2">
                    <a:lumMod val="25000"/>
                  </a:schemeClr>
                </a:solidFill>
                <a:latin typeface="Poppins" pitchFamily="2" charset="77"/>
                <a:ea typeface="Open Sans" panose="020B0606030504020204" pitchFamily="34" charset="0"/>
                <a:cs typeface="Poppins" pitchFamily="2" charset="77"/>
              </a:rPr>
              <a:t>Review reflection questions for the lesson and brainstorm possible example answers you would give</a:t>
            </a:r>
          </a:p>
        </p:txBody>
      </p:sp>
      <p:sp>
        <p:nvSpPr>
          <p:cNvPr id="40" name="Graphic 38">
            <a:extLst>
              <a:ext uri="{FF2B5EF4-FFF2-40B4-BE49-F238E27FC236}">
                <a16:creationId xmlns:a16="http://schemas.microsoft.com/office/drawing/2014/main" id="{9E785ADF-869E-E492-D33F-8D77388427D0}"/>
              </a:ext>
            </a:extLst>
          </p:cNvPr>
          <p:cNvSpPr/>
          <p:nvPr/>
        </p:nvSpPr>
        <p:spPr>
          <a:xfrm>
            <a:off x="240313" y="4744401"/>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pic>
        <p:nvPicPr>
          <p:cNvPr id="6" name="Picture 5">
            <a:extLst>
              <a:ext uri="{FF2B5EF4-FFF2-40B4-BE49-F238E27FC236}">
                <a16:creationId xmlns:a16="http://schemas.microsoft.com/office/drawing/2014/main" id="{C307EA2B-163A-F743-643F-696F1FF6EB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27010" y="4730794"/>
            <a:ext cx="2127205" cy="2127205"/>
          </a:xfrm>
          <a:prstGeom prst="rect">
            <a:avLst/>
          </a:prstGeom>
        </p:spPr>
      </p:pic>
      <p:sp>
        <p:nvSpPr>
          <p:cNvPr id="7" name="TextBox 6">
            <a:extLst>
              <a:ext uri="{FF2B5EF4-FFF2-40B4-BE49-F238E27FC236}">
                <a16:creationId xmlns:a16="http://schemas.microsoft.com/office/drawing/2014/main" id="{399F3BBD-07DF-83B3-B446-E7269337E73B}"/>
              </a:ext>
            </a:extLst>
          </p:cNvPr>
          <p:cNvSpPr txBox="1"/>
          <p:nvPr/>
        </p:nvSpPr>
        <p:spPr>
          <a:xfrm>
            <a:off x="2690521" y="403390"/>
            <a:ext cx="7236490" cy="1631216"/>
          </a:xfrm>
          <a:prstGeom prst="rect">
            <a:avLst/>
          </a:prstGeom>
          <a:noFill/>
        </p:spPr>
        <p:txBody>
          <a:bodyPr wrap="square" rtlCol="0">
            <a:spAutoFit/>
          </a:bodyPr>
          <a:lstStyle/>
          <a:p>
            <a:pPr algn="ctr"/>
            <a:r>
              <a:rPr lang="en-US" sz="5000" b="1" dirty="0">
                <a:solidFill>
                  <a:srgbClr val="69AE58"/>
                </a:solidFill>
                <a:latin typeface="Poppins" pitchFamily="2" charset="77"/>
                <a:cs typeface="Poppins SemiBold" panose="00000700000000000000" pitchFamily="2" charset="0"/>
              </a:rPr>
              <a:t>Content, Videos, Discussion Questions</a:t>
            </a:r>
            <a:endParaRPr lang="en-GB" sz="5000" b="1" dirty="0">
              <a:solidFill>
                <a:srgbClr val="69AE58"/>
              </a:solidFill>
              <a:latin typeface="Poppins" pitchFamily="2" charset="77"/>
              <a:cs typeface="Poppins SemiBold" panose="00000700000000000000" pitchFamily="2" charset="0"/>
            </a:endParaRPr>
          </a:p>
        </p:txBody>
      </p:sp>
      <p:grpSp>
        <p:nvGrpSpPr>
          <p:cNvPr id="8" name="Graphic 2">
            <a:extLst>
              <a:ext uri="{FF2B5EF4-FFF2-40B4-BE49-F238E27FC236}">
                <a16:creationId xmlns:a16="http://schemas.microsoft.com/office/drawing/2014/main" id="{D57CFF09-290A-2648-4F47-F05570333AF0}"/>
              </a:ext>
            </a:extLst>
          </p:cNvPr>
          <p:cNvGrpSpPr/>
          <p:nvPr/>
        </p:nvGrpSpPr>
        <p:grpSpPr>
          <a:xfrm>
            <a:off x="8476882" y="180636"/>
            <a:ext cx="1147330" cy="828766"/>
            <a:chOff x="6087422" y="667429"/>
            <a:chExt cx="834385" cy="602712"/>
          </a:xfrm>
          <a:solidFill>
            <a:schemeClr val="bg1"/>
          </a:solidFill>
        </p:grpSpPr>
        <p:sp>
          <p:nvSpPr>
            <p:cNvPr id="9" name="Graphic 2">
              <a:extLst>
                <a:ext uri="{FF2B5EF4-FFF2-40B4-BE49-F238E27FC236}">
                  <a16:creationId xmlns:a16="http://schemas.microsoft.com/office/drawing/2014/main" id="{5C1E146D-0214-4869-06A8-8DF657E6B219}"/>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10" name="Graphic 2">
              <a:extLst>
                <a:ext uri="{FF2B5EF4-FFF2-40B4-BE49-F238E27FC236}">
                  <a16:creationId xmlns:a16="http://schemas.microsoft.com/office/drawing/2014/main" id="{E355C5AB-CDA6-40DB-7650-3812870ADD8B}"/>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11" name="Graphic 2">
              <a:extLst>
                <a:ext uri="{FF2B5EF4-FFF2-40B4-BE49-F238E27FC236}">
                  <a16:creationId xmlns:a16="http://schemas.microsoft.com/office/drawing/2014/main" id="{0303FBDB-3AB5-8844-CECB-5B40AB8534FA}"/>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12" name="Graphic 2">
              <a:extLst>
                <a:ext uri="{FF2B5EF4-FFF2-40B4-BE49-F238E27FC236}">
                  <a16:creationId xmlns:a16="http://schemas.microsoft.com/office/drawing/2014/main" id="{7E92D638-6A27-CD30-13F4-C7D4F77CAF33}"/>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13" name="Freeform 12">
            <a:extLst>
              <a:ext uri="{FF2B5EF4-FFF2-40B4-BE49-F238E27FC236}">
                <a16:creationId xmlns:a16="http://schemas.microsoft.com/office/drawing/2014/main" id="{D1FBC7B3-1440-C4B8-9B3A-072E1FA8FBF4}"/>
              </a:ext>
            </a:extLst>
          </p:cNvPr>
          <p:cNvSpPr/>
          <p:nvPr/>
        </p:nvSpPr>
        <p:spPr>
          <a:xfrm>
            <a:off x="316688"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3"/>
            <a:stretch>
              <a:fillRect/>
            </a:stretch>
          </a:blipFill>
        </p:spPr>
      </p:sp>
      <p:grpSp>
        <p:nvGrpSpPr>
          <p:cNvPr id="14" name="Group 13">
            <a:extLst>
              <a:ext uri="{FF2B5EF4-FFF2-40B4-BE49-F238E27FC236}">
                <a16:creationId xmlns:a16="http://schemas.microsoft.com/office/drawing/2014/main" id="{8E418E88-3EBD-29BA-26C3-DBEE75DDF7C2}"/>
              </a:ext>
            </a:extLst>
          </p:cNvPr>
          <p:cNvGrpSpPr/>
          <p:nvPr/>
        </p:nvGrpSpPr>
        <p:grpSpPr>
          <a:xfrm>
            <a:off x="104719" y="6360088"/>
            <a:ext cx="2860654" cy="433629"/>
            <a:chOff x="6288775" y="3899192"/>
            <a:chExt cx="3101560" cy="467970"/>
          </a:xfrm>
          <a:effectLst/>
        </p:grpSpPr>
        <p:sp>
          <p:nvSpPr>
            <p:cNvPr id="15" name="Rectangle: Rounded Corners 25">
              <a:extLst>
                <a:ext uri="{FF2B5EF4-FFF2-40B4-BE49-F238E27FC236}">
                  <a16:creationId xmlns:a16="http://schemas.microsoft.com/office/drawing/2014/main" id="{5E8582F0-4CC7-9758-89B9-CBD33EF08817}"/>
                </a:ext>
              </a:extLst>
            </p:cNvPr>
            <p:cNvSpPr/>
            <p:nvPr/>
          </p:nvSpPr>
          <p:spPr>
            <a:xfrm>
              <a:off x="6288775" y="3899192"/>
              <a:ext cx="3101560" cy="467970"/>
            </a:xfrm>
            <a:prstGeom prst="roundRect">
              <a:avLst>
                <a:gd name="adj" fmla="val 50000"/>
              </a:avLst>
            </a:prstGeom>
            <a:solidFill>
              <a:srgbClr val="3D8A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16" name="TextBox 15">
              <a:extLst>
                <a:ext uri="{FF2B5EF4-FFF2-40B4-BE49-F238E27FC236}">
                  <a16:creationId xmlns:a16="http://schemas.microsoft.com/office/drawing/2014/main" id="{22B63826-9BE1-B7A9-14EC-18757CF329FA}"/>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
        <p:nvSpPr>
          <p:cNvPr id="17" name="Graphic 38">
            <a:extLst>
              <a:ext uri="{FF2B5EF4-FFF2-40B4-BE49-F238E27FC236}">
                <a16:creationId xmlns:a16="http://schemas.microsoft.com/office/drawing/2014/main" id="{57A11F0D-A50B-52D8-67B2-A0A0CE9EFD50}"/>
              </a:ext>
            </a:extLst>
          </p:cNvPr>
          <p:cNvSpPr/>
          <p:nvPr/>
        </p:nvSpPr>
        <p:spPr>
          <a:xfrm>
            <a:off x="3944515" y="5641291"/>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pic>
        <p:nvPicPr>
          <p:cNvPr id="18" name="Picture 17">
            <a:extLst>
              <a:ext uri="{FF2B5EF4-FFF2-40B4-BE49-F238E27FC236}">
                <a16:creationId xmlns:a16="http://schemas.microsoft.com/office/drawing/2014/main" id="{6F885794-1E27-7833-ABA2-B99373F7D0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313" y="4946587"/>
            <a:ext cx="1254436" cy="1254436"/>
          </a:xfrm>
          <a:prstGeom prst="rect">
            <a:avLst/>
          </a:prstGeom>
        </p:spPr>
      </p:pic>
      <p:grpSp>
        <p:nvGrpSpPr>
          <p:cNvPr id="19" name="Graphic 38">
            <a:extLst>
              <a:ext uri="{FF2B5EF4-FFF2-40B4-BE49-F238E27FC236}">
                <a16:creationId xmlns:a16="http://schemas.microsoft.com/office/drawing/2014/main" id="{E8CA78B2-1966-E6B2-ED7A-E5B73216DA11}"/>
              </a:ext>
            </a:extLst>
          </p:cNvPr>
          <p:cNvGrpSpPr/>
          <p:nvPr/>
        </p:nvGrpSpPr>
        <p:grpSpPr>
          <a:xfrm>
            <a:off x="385281" y="1239174"/>
            <a:ext cx="336664" cy="336745"/>
            <a:chOff x="9342265" y="2571740"/>
            <a:chExt cx="336664" cy="336745"/>
          </a:xfrm>
        </p:grpSpPr>
        <p:sp>
          <p:nvSpPr>
            <p:cNvPr id="20" name="Graphic 38">
              <a:extLst>
                <a:ext uri="{FF2B5EF4-FFF2-40B4-BE49-F238E27FC236}">
                  <a16:creationId xmlns:a16="http://schemas.microsoft.com/office/drawing/2014/main" id="{16AC4565-FB5C-06BF-8EC9-76B3A5AE5580}"/>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572728F8-FA40-E524-83F2-51CF7FA1945E}"/>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3" name="Graphic 38">
            <a:extLst>
              <a:ext uri="{FF2B5EF4-FFF2-40B4-BE49-F238E27FC236}">
                <a16:creationId xmlns:a16="http://schemas.microsoft.com/office/drawing/2014/main" id="{0E15B7BB-42E7-83E2-88F5-BB0CE96727BF}"/>
              </a:ext>
            </a:extLst>
          </p:cNvPr>
          <p:cNvGrpSpPr/>
          <p:nvPr/>
        </p:nvGrpSpPr>
        <p:grpSpPr>
          <a:xfrm>
            <a:off x="11121106" y="377208"/>
            <a:ext cx="641221" cy="534951"/>
            <a:chOff x="2853315" y="2121546"/>
            <a:chExt cx="641221" cy="534951"/>
          </a:xfrm>
          <a:solidFill>
            <a:schemeClr val="accent3"/>
          </a:solidFill>
        </p:grpSpPr>
        <p:sp>
          <p:nvSpPr>
            <p:cNvPr id="4" name="Graphic 38">
              <a:extLst>
                <a:ext uri="{FF2B5EF4-FFF2-40B4-BE49-F238E27FC236}">
                  <a16:creationId xmlns:a16="http://schemas.microsoft.com/office/drawing/2014/main" id="{6C288D04-AF6D-B67A-D9C0-A08A59963DD2}"/>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5" name="Graphic 38">
              <a:extLst>
                <a:ext uri="{FF2B5EF4-FFF2-40B4-BE49-F238E27FC236}">
                  <a16:creationId xmlns:a16="http://schemas.microsoft.com/office/drawing/2014/main" id="{EFDB3D1D-89D2-46E5-4254-91DFAA211B10}"/>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917EC7DD-D4B2-E498-F47C-B8A3BBB59595}"/>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F855D0A9-EFB7-1850-9220-39EF0920841C}"/>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3A05517F-669D-F5E1-B0AB-1B77A4D91006}"/>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45E0E16C-8354-6348-79A8-1CF88649B126}"/>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9EB0163A-CE26-CD2F-53CF-E4D7DA053EE5}"/>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96CB8497-8FDA-FBB1-ED33-432AFF3289D4}"/>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EDBBE393-22C7-CC0F-B0CC-67AD4C62E7DF}"/>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865471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03A5A21C-DA65-452B-3E65-0F09BD23AA92}"/>
              </a:ext>
            </a:extLst>
          </p:cNvPr>
          <p:cNvSpPr/>
          <p:nvPr/>
        </p:nvSpPr>
        <p:spPr>
          <a:xfrm>
            <a:off x="530250" y="2050534"/>
            <a:ext cx="7632311" cy="3170099"/>
          </a:xfrm>
          <a:prstGeom prst="rect">
            <a:avLst/>
          </a:prstGeom>
        </p:spPr>
        <p:txBody>
          <a:bodyPr wrap="square">
            <a:spAutoFit/>
          </a:bodyPr>
          <a:lstStyle/>
          <a:p>
            <a:r>
              <a:rPr lang="en-US" sz="2000" dirty="0">
                <a:solidFill>
                  <a:schemeClr val="bg2">
                    <a:lumMod val="25000"/>
                  </a:schemeClr>
                </a:solidFill>
                <a:latin typeface="Poppins" pitchFamily="2" charset="77"/>
                <a:ea typeface="Open Sans" panose="020B0606030504020204" pitchFamily="34" charset="0"/>
                <a:cs typeface="Poppins" pitchFamily="2" charset="77"/>
              </a:rPr>
              <a:t>Every lesson ends with an opportunity for the students to articulate one way they will choose to take care of themselves that day. </a:t>
            </a:r>
          </a:p>
          <a:p>
            <a:endParaRPr lang="en-US" sz="2000" dirty="0">
              <a:solidFill>
                <a:schemeClr val="bg2">
                  <a:lumMod val="25000"/>
                </a:schemeClr>
              </a:solidFill>
              <a:latin typeface="Poppins" pitchFamily="2" charset="77"/>
              <a:ea typeface="Open Sans" panose="020B0606030504020204" pitchFamily="34" charset="0"/>
              <a:cs typeface="Poppins" pitchFamily="2" charset="77"/>
            </a:endParaRPr>
          </a:p>
          <a:p>
            <a:r>
              <a:rPr lang="en-US" sz="2000" dirty="0">
                <a:solidFill>
                  <a:schemeClr val="bg2">
                    <a:lumMod val="25000"/>
                  </a:schemeClr>
                </a:solidFill>
                <a:latin typeface="Poppins" pitchFamily="2" charset="77"/>
                <a:ea typeface="Open Sans" panose="020B0606030504020204" pitchFamily="34" charset="0"/>
                <a:cs typeface="Poppins" pitchFamily="2" charset="77"/>
              </a:rPr>
              <a:t>The self-care check out encourages students to learn helpful tools to cope with stress, even if they aren't stressed.  </a:t>
            </a:r>
          </a:p>
          <a:p>
            <a:endParaRPr lang="en-US" sz="2000" dirty="0">
              <a:solidFill>
                <a:schemeClr val="bg2">
                  <a:lumMod val="25000"/>
                </a:schemeClr>
              </a:solidFill>
              <a:latin typeface="Poppins" pitchFamily="2" charset="77"/>
              <a:ea typeface="Open Sans" panose="020B0606030504020204" pitchFamily="34" charset="0"/>
              <a:cs typeface="Poppins" pitchFamily="2" charset="77"/>
            </a:endParaRPr>
          </a:p>
          <a:p>
            <a:r>
              <a:rPr lang="en-US" sz="2000" dirty="0">
                <a:solidFill>
                  <a:schemeClr val="bg2">
                    <a:lumMod val="25000"/>
                  </a:schemeClr>
                </a:solidFill>
                <a:latin typeface="Poppins" pitchFamily="2" charset="77"/>
                <a:ea typeface="Open Sans" panose="020B0606030504020204" pitchFamily="34" charset="0"/>
                <a:cs typeface="Poppins" pitchFamily="2" charset="77"/>
              </a:rPr>
              <a:t>Practicing self-care when we are in a calm state can make those tools more accessible when we are stressed. </a:t>
            </a:r>
          </a:p>
        </p:txBody>
      </p:sp>
      <p:sp>
        <p:nvSpPr>
          <p:cNvPr id="7" name="TextBox 6">
            <a:extLst>
              <a:ext uri="{FF2B5EF4-FFF2-40B4-BE49-F238E27FC236}">
                <a16:creationId xmlns:a16="http://schemas.microsoft.com/office/drawing/2014/main" id="{399F3BBD-07DF-83B3-B446-E7269337E73B}"/>
              </a:ext>
            </a:extLst>
          </p:cNvPr>
          <p:cNvSpPr txBox="1"/>
          <p:nvPr/>
        </p:nvSpPr>
        <p:spPr>
          <a:xfrm>
            <a:off x="303581" y="1068190"/>
            <a:ext cx="7236490" cy="861774"/>
          </a:xfrm>
          <a:prstGeom prst="rect">
            <a:avLst/>
          </a:prstGeom>
          <a:noFill/>
        </p:spPr>
        <p:txBody>
          <a:bodyPr wrap="square" rtlCol="0">
            <a:spAutoFit/>
          </a:bodyPr>
          <a:lstStyle/>
          <a:p>
            <a:pPr algn="ctr"/>
            <a:r>
              <a:rPr lang="en-US" sz="5000" b="1" dirty="0">
                <a:solidFill>
                  <a:srgbClr val="69AE58"/>
                </a:solidFill>
                <a:latin typeface="Poppins" pitchFamily="2" charset="77"/>
                <a:cs typeface="Poppins SemiBold" panose="00000700000000000000" pitchFamily="2" charset="0"/>
              </a:rPr>
              <a:t>Self-care Check Out</a:t>
            </a:r>
            <a:endParaRPr lang="en-GB" sz="5000" b="1" dirty="0">
              <a:solidFill>
                <a:srgbClr val="69AE58"/>
              </a:solidFill>
              <a:latin typeface="Poppins" pitchFamily="2" charset="77"/>
              <a:cs typeface="Poppins SemiBold" panose="00000700000000000000" pitchFamily="2" charset="0"/>
            </a:endParaRPr>
          </a:p>
        </p:txBody>
      </p:sp>
      <p:grpSp>
        <p:nvGrpSpPr>
          <p:cNvPr id="8" name="Graphic 2">
            <a:extLst>
              <a:ext uri="{FF2B5EF4-FFF2-40B4-BE49-F238E27FC236}">
                <a16:creationId xmlns:a16="http://schemas.microsoft.com/office/drawing/2014/main" id="{D57CFF09-290A-2648-4F47-F05570333AF0}"/>
              </a:ext>
            </a:extLst>
          </p:cNvPr>
          <p:cNvGrpSpPr/>
          <p:nvPr/>
        </p:nvGrpSpPr>
        <p:grpSpPr>
          <a:xfrm>
            <a:off x="6873713" y="806472"/>
            <a:ext cx="1147330" cy="828766"/>
            <a:chOff x="6087422" y="667429"/>
            <a:chExt cx="834385" cy="602712"/>
          </a:xfrm>
          <a:solidFill>
            <a:schemeClr val="bg1"/>
          </a:solidFill>
        </p:grpSpPr>
        <p:sp>
          <p:nvSpPr>
            <p:cNvPr id="9" name="Graphic 2">
              <a:extLst>
                <a:ext uri="{FF2B5EF4-FFF2-40B4-BE49-F238E27FC236}">
                  <a16:creationId xmlns:a16="http://schemas.microsoft.com/office/drawing/2014/main" id="{5C1E146D-0214-4869-06A8-8DF657E6B219}"/>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10" name="Graphic 2">
              <a:extLst>
                <a:ext uri="{FF2B5EF4-FFF2-40B4-BE49-F238E27FC236}">
                  <a16:creationId xmlns:a16="http://schemas.microsoft.com/office/drawing/2014/main" id="{E355C5AB-CDA6-40DB-7650-3812870ADD8B}"/>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11" name="Graphic 2">
              <a:extLst>
                <a:ext uri="{FF2B5EF4-FFF2-40B4-BE49-F238E27FC236}">
                  <a16:creationId xmlns:a16="http://schemas.microsoft.com/office/drawing/2014/main" id="{0303FBDB-3AB5-8844-CECB-5B40AB8534FA}"/>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12" name="Graphic 2">
              <a:extLst>
                <a:ext uri="{FF2B5EF4-FFF2-40B4-BE49-F238E27FC236}">
                  <a16:creationId xmlns:a16="http://schemas.microsoft.com/office/drawing/2014/main" id="{7E92D638-6A27-CD30-13F4-C7D4F77CAF33}"/>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13" name="Freeform 12">
            <a:extLst>
              <a:ext uri="{FF2B5EF4-FFF2-40B4-BE49-F238E27FC236}">
                <a16:creationId xmlns:a16="http://schemas.microsoft.com/office/drawing/2014/main" id="{D1FBC7B3-1440-C4B8-9B3A-072E1FA8FBF4}"/>
              </a:ext>
            </a:extLst>
          </p:cNvPr>
          <p:cNvSpPr/>
          <p:nvPr/>
        </p:nvSpPr>
        <p:spPr>
          <a:xfrm>
            <a:off x="316688"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grpSp>
        <p:nvGrpSpPr>
          <p:cNvPr id="14" name="Group 13">
            <a:extLst>
              <a:ext uri="{FF2B5EF4-FFF2-40B4-BE49-F238E27FC236}">
                <a16:creationId xmlns:a16="http://schemas.microsoft.com/office/drawing/2014/main" id="{8E418E88-3EBD-29BA-26C3-DBEE75DDF7C2}"/>
              </a:ext>
            </a:extLst>
          </p:cNvPr>
          <p:cNvGrpSpPr/>
          <p:nvPr/>
        </p:nvGrpSpPr>
        <p:grpSpPr>
          <a:xfrm>
            <a:off x="104719" y="6360088"/>
            <a:ext cx="2860654" cy="433629"/>
            <a:chOff x="6288775" y="3899192"/>
            <a:chExt cx="3101560" cy="467970"/>
          </a:xfrm>
          <a:effectLst/>
        </p:grpSpPr>
        <p:sp>
          <p:nvSpPr>
            <p:cNvPr id="15" name="Rectangle: Rounded Corners 25">
              <a:extLst>
                <a:ext uri="{FF2B5EF4-FFF2-40B4-BE49-F238E27FC236}">
                  <a16:creationId xmlns:a16="http://schemas.microsoft.com/office/drawing/2014/main" id="{5E8582F0-4CC7-9758-89B9-CBD33EF08817}"/>
                </a:ext>
              </a:extLst>
            </p:cNvPr>
            <p:cNvSpPr/>
            <p:nvPr/>
          </p:nvSpPr>
          <p:spPr>
            <a:xfrm>
              <a:off x="6288775" y="3899192"/>
              <a:ext cx="3101560" cy="467970"/>
            </a:xfrm>
            <a:prstGeom prst="roundRect">
              <a:avLst>
                <a:gd name="adj" fmla="val 50000"/>
              </a:avLst>
            </a:prstGeom>
            <a:solidFill>
              <a:srgbClr val="3D8A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16" name="TextBox 15">
              <a:extLst>
                <a:ext uri="{FF2B5EF4-FFF2-40B4-BE49-F238E27FC236}">
                  <a16:creationId xmlns:a16="http://schemas.microsoft.com/office/drawing/2014/main" id="{22B63826-9BE1-B7A9-14EC-18757CF329FA}"/>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
        <p:nvSpPr>
          <p:cNvPr id="17" name="Graphic 38">
            <a:extLst>
              <a:ext uri="{FF2B5EF4-FFF2-40B4-BE49-F238E27FC236}">
                <a16:creationId xmlns:a16="http://schemas.microsoft.com/office/drawing/2014/main" id="{57A11F0D-A50B-52D8-67B2-A0A0CE9EFD50}"/>
              </a:ext>
            </a:extLst>
          </p:cNvPr>
          <p:cNvSpPr/>
          <p:nvPr/>
        </p:nvSpPr>
        <p:spPr>
          <a:xfrm>
            <a:off x="3944515" y="5641291"/>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pic>
        <p:nvPicPr>
          <p:cNvPr id="18" name="Picture 17">
            <a:extLst>
              <a:ext uri="{FF2B5EF4-FFF2-40B4-BE49-F238E27FC236}">
                <a16:creationId xmlns:a16="http://schemas.microsoft.com/office/drawing/2014/main" id="{6F885794-1E27-7833-ABA2-B99373F7D0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8100" y="31398"/>
            <a:ext cx="1254436" cy="1254436"/>
          </a:xfrm>
          <a:prstGeom prst="rect">
            <a:avLst/>
          </a:prstGeom>
        </p:spPr>
      </p:pic>
      <p:grpSp>
        <p:nvGrpSpPr>
          <p:cNvPr id="2" name="Group 6">
            <a:extLst>
              <a:ext uri="{FF2B5EF4-FFF2-40B4-BE49-F238E27FC236}">
                <a16:creationId xmlns:a16="http://schemas.microsoft.com/office/drawing/2014/main" id="{A655FA59-CC8E-12C0-F7DB-922AD9765444}"/>
              </a:ext>
            </a:extLst>
          </p:cNvPr>
          <p:cNvGrpSpPr/>
          <p:nvPr/>
        </p:nvGrpSpPr>
        <p:grpSpPr>
          <a:xfrm>
            <a:off x="10171291" y="4860404"/>
            <a:ext cx="1764423" cy="1629653"/>
            <a:chOff x="0" y="0"/>
            <a:chExt cx="3528846" cy="3259306"/>
          </a:xfrm>
        </p:grpSpPr>
        <p:sp>
          <p:nvSpPr>
            <p:cNvPr id="3" name="Freeform 7">
              <a:extLst>
                <a:ext uri="{FF2B5EF4-FFF2-40B4-BE49-F238E27FC236}">
                  <a16:creationId xmlns:a16="http://schemas.microsoft.com/office/drawing/2014/main" id="{F2983106-881D-5AB8-03BC-CDA5EFCB4E0F}"/>
                </a:ext>
              </a:extLst>
            </p:cNvPr>
            <p:cNvSpPr/>
            <p:nvPr/>
          </p:nvSpPr>
          <p:spPr>
            <a:xfrm>
              <a:off x="0" y="0"/>
              <a:ext cx="3528822" cy="3259328"/>
            </a:xfrm>
            <a:custGeom>
              <a:avLst/>
              <a:gdLst/>
              <a:ahLst/>
              <a:cxnLst/>
              <a:rect l="l" t="t" r="r" b="b"/>
              <a:pathLst>
                <a:path w="3528822" h="3259328">
                  <a:moveTo>
                    <a:pt x="0" y="0"/>
                  </a:moveTo>
                  <a:lnTo>
                    <a:pt x="3528822" y="0"/>
                  </a:lnTo>
                  <a:lnTo>
                    <a:pt x="3528822" y="3259328"/>
                  </a:lnTo>
                  <a:lnTo>
                    <a:pt x="0" y="3259328"/>
                  </a:lnTo>
                  <a:close/>
                </a:path>
              </a:pathLst>
            </a:custGeom>
            <a:solidFill>
              <a:srgbClr val="FF0100"/>
            </a:solidFill>
          </p:spPr>
        </p:sp>
      </p:grpSp>
      <p:grpSp>
        <p:nvGrpSpPr>
          <p:cNvPr id="4" name="Group 8">
            <a:extLst>
              <a:ext uri="{FF2B5EF4-FFF2-40B4-BE49-F238E27FC236}">
                <a16:creationId xmlns:a16="http://schemas.microsoft.com/office/drawing/2014/main" id="{4783A5A7-AF50-4ECD-D127-E2A12F66A744}"/>
              </a:ext>
            </a:extLst>
          </p:cNvPr>
          <p:cNvGrpSpPr/>
          <p:nvPr/>
        </p:nvGrpSpPr>
        <p:grpSpPr>
          <a:xfrm>
            <a:off x="8308623" y="4860404"/>
            <a:ext cx="1764423" cy="1629653"/>
            <a:chOff x="0" y="0"/>
            <a:chExt cx="3528846" cy="3259306"/>
          </a:xfrm>
        </p:grpSpPr>
        <p:sp>
          <p:nvSpPr>
            <p:cNvPr id="5" name="Freeform 9">
              <a:extLst>
                <a:ext uri="{FF2B5EF4-FFF2-40B4-BE49-F238E27FC236}">
                  <a16:creationId xmlns:a16="http://schemas.microsoft.com/office/drawing/2014/main" id="{A1801E9D-42D1-8FA6-611D-A8AB6FD23720}"/>
                </a:ext>
              </a:extLst>
            </p:cNvPr>
            <p:cNvSpPr/>
            <p:nvPr/>
          </p:nvSpPr>
          <p:spPr>
            <a:xfrm>
              <a:off x="0" y="0"/>
              <a:ext cx="3528822" cy="3259328"/>
            </a:xfrm>
            <a:custGeom>
              <a:avLst/>
              <a:gdLst/>
              <a:ahLst/>
              <a:cxnLst/>
              <a:rect l="l" t="t" r="r" b="b"/>
              <a:pathLst>
                <a:path w="3528822" h="3259328">
                  <a:moveTo>
                    <a:pt x="0" y="0"/>
                  </a:moveTo>
                  <a:lnTo>
                    <a:pt x="3528822" y="0"/>
                  </a:lnTo>
                  <a:lnTo>
                    <a:pt x="3528822" y="3259328"/>
                  </a:lnTo>
                  <a:lnTo>
                    <a:pt x="0" y="3259328"/>
                  </a:lnTo>
                  <a:close/>
                </a:path>
              </a:pathLst>
            </a:custGeom>
            <a:solidFill>
              <a:srgbClr val="FF5D04"/>
            </a:solidFill>
          </p:spPr>
        </p:sp>
      </p:grpSp>
      <p:sp>
        <p:nvSpPr>
          <p:cNvPr id="22" name="TextBox 10">
            <a:extLst>
              <a:ext uri="{FF2B5EF4-FFF2-40B4-BE49-F238E27FC236}">
                <a16:creationId xmlns:a16="http://schemas.microsoft.com/office/drawing/2014/main" id="{B00F9A4B-F1DC-E3F4-8113-6F36D5B559D7}"/>
              </a:ext>
            </a:extLst>
          </p:cNvPr>
          <p:cNvSpPr txBox="1"/>
          <p:nvPr/>
        </p:nvSpPr>
        <p:spPr>
          <a:xfrm>
            <a:off x="8453784" y="5962829"/>
            <a:ext cx="1474100" cy="217367"/>
          </a:xfrm>
          <a:prstGeom prst="rect">
            <a:avLst/>
          </a:prstGeom>
        </p:spPr>
        <p:txBody>
          <a:bodyPr lIns="0" tIns="0" rIns="0" bIns="0" rtlCol="0" anchor="t">
            <a:spAutoFit/>
          </a:bodyPr>
          <a:lstStyle/>
          <a:p>
            <a:pPr algn="ctr">
              <a:lnSpc>
                <a:spcPts val="1680"/>
              </a:lnSpc>
            </a:pPr>
            <a:r>
              <a:rPr lang="en-US" sz="1400">
                <a:solidFill>
                  <a:srgbClr val="FFFFFF"/>
                </a:solidFill>
                <a:latin typeface="Poppins 1 Bold"/>
              </a:rPr>
              <a:t>Read a hlp book</a:t>
            </a:r>
          </a:p>
        </p:txBody>
      </p:sp>
      <p:sp>
        <p:nvSpPr>
          <p:cNvPr id="23" name="TextBox 11">
            <a:extLst>
              <a:ext uri="{FF2B5EF4-FFF2-40B4-BE49-F238E27FC236}">
                <a16:creationId xmlns:a16="http://schemas.microsoft.com/office/drawing/2014/main" id="{71ADD028-ED76-08AC-8042-DBF1DB5A780F}"/>
              </a:ext>
            </a:extLst>
          </p:cNvPr>
          <p:cNvSpPr txBox="1"/>
          <p:nvPr/>
        </p:nvSpPr>
        <p:spPr>
          <a:xfrm>
            <a:off x="10316451" y="5962829"/>
            <a:ext cx="1474100" cy="435376"/>
          </a:xfrm>
          <a:prstGeom prst="rect">
            <a:avLst/>
          </a:prstGeom>
        </p:spPr>
        <p:txBody>
          <a:bodyPr lIns="0" tIns="0" rIns="0" bIns="0" rtlCol="0" anchor="t">
            <a:spAutoFit/>
          </a:bodyPr>
          <a:lstStyle/>
          <a:p>
            <a:pPr algn="ctr">
              <a:lnSpc>
                <a:spcPts val="1680"/>
              </a:lnSpc>
            </a:pPr>
            <a:r>
              <a:rPr lang="en-US" sz="1400">
                <a:solidFill>
                  <a:srgbClr val="FFFFFF"/>
                </a:solidFill>
                <a:latin typeface="Poppins 1 Bold"/>
              </a:rPr>
              <a:t>Talk with your friends</a:t>
            </a:r>
          </a:p>
        </p:txBody>
      </p:sp>
      <p:grpSp>
        <p:nvGrpSpPr>
          <p:cNvPr id="24" name="Group 12">
            <a:extLst>
              <a:ext uri="{FF2B5EF4-FFF2-40B4-BE49-F238E27FC236}">
                <a16:creationId xmlns:a16="http://schemas.microsoft.com/office/drawing/2014/main" id="{81AA76C3-98AF-2BC7-4995-389604709A4F}"/>
              </a:ext>
            </a:extLst>
          </p:cNvPr>
          <p:cNvGrpSpPr/>
          <p:nvPr/>
        </p:nvGrpSpPr>
        <p:grpSpPr>
          <a:xfrm>
            <a:off x="10171291" y="3144494"/>
            <a:ext cx="1764423" cy="1629653"/>
            <a:chOff x="0" y="0"/>
            <a:chExt cx="3528846" cy="3259306"/>
          </a:xfrm>
        </p:grpSpPr>
        <p:sp>
          <p:nvSpPr>
            <p:cNvPr id="25" name="Freeform 13">
              <a:extLst>
                <a:ext uri="{FF2B5EF4-FFF2-40B4-BE49-F238E27FC236}">
                  <a16:creationId xmlns:a16="http://schemas.microsoft.com/office/drawing/2014/main" id="{B2B4D710-6E48-2ED3-87F1-6ABC7FC0536E}"/>
                </a:ext>
              </a:extLst>
            </p:cNvPr>
            <p:cNvSpPr/>
            <p:nvPr/>
          </p:nvSpPr>
          <p:spPr>
            <a:xfrm>
              <a:off x="0" y="0"/>
              <a:ext cx="3528822" cy="3259328"/>
            </a:xfrm>
            <a:custGeom>
              <a:avLst/>
              <a:gdLst/>
              <a:ahLst/>
              <a:cxnLst/>
              <a:rect l="l" t="t" r="r" b="b"/>
              <a:pathLst>
                <a:path w="3528822" h="3259328">
                  <a:moveTo>
                    <a:pt x="0" y="0"/>
                  </a:moveTo>
                  <a:lnTo>
                    <a:pt x="3528822" y="0"/>
                  </a:lnTo>
                  <a:lnTo>
                    <a:pt x="3528822" y="3259328"/>
                  </a:lnTo>
                  <a:lnTo>
                    <a:pt x="0" y="3259328"/>
                  </a:lnTo>
                  <a:close/>
                </a:path>
              </a:pathLst>
            </a:custGeom>
            <a:solidFill>
              <a:srgbClr val="022179"/>
            </a:solidFill>
          </p:spPr>
        </p:sp>
      </p:grpSp>
      <p:grpSp>
        <p:nvGrpSpPr>
          <p:cNvPr id="26" name="Group 14">
            <a:extLst>
              <a:ext uri="{FF2B5EF4-FFF2-40B4-BE49-F238E27FC236}">
                <a16:creationId xmlns:a16="http://schemas.microsoft.com/office/drawing/2014/main" id="{6E37D6B8-C5E9-E18D-3576-274459BE5D23}"/>
              </a:ext>
            </a:extLst>
          </p:cNvPr>
          <p:cNvGrpSpPr/>
          <p:nvPr/>
        </p:nvGrpSpPr>
        <p:grpSpPr>
          <a:xfrm>
            <a:off x="8308623" y="3144494"/>
            <a:ext cx="1764423" cy="1629653"/>
            <a:chOff x="0" y="0"/>
            <a:chExt cx="3528846" cy="3259306"/>
          </a:xfrm>
        </p:grpSpPr>
        <p:sp>
          <p:nvSpPr>
            <p:cNvPr id="27" name="Freeform 15">
              <a:extLst>
                <a:ext uri="{FF2B5EF4-FFF2-40B4-BE49-F238E27FC236}">
                  <a16:creationId xmlns:a16="http://schemas.microsoft.com/office/drawing/2014/main" id="{EBE65994-B0C1-6F2C-6FC4-1488EF022EB3}"/>
                </a:ext>
              </a:extLst>
            </p:cNvPr>
            <p:cNvSpPr/>
            <p:nvPr/>
          </p:nvSpPr>
          <p:spPr>
            <a:xfrm>
              <a:off x="0" y="0"/>
              <a:ext cx="3528822" cy="3259328"/>
            </a:xfrm>
            <a:custGeom>
              <a:avLst/>
              <a:gdLst/>
              <a:ahLst/>
              <a:cxnLst/>
              <a:rect l="l" t="t" r="r" b="b"/>
              <a:pathLst>
                <a:path w="3528822" h="3259328">
                  <a:moveTo>
                    <a:pt x="0" y="0"/>
                  </a:moveTo>
                  <a:lnTo>
                    <a:pt x="3528822" y="0"/>
                  </a:lnTo>
                  <a:lnTo>
                    <a:pt x="3528822" y="3259328"/>
                  </a:lnTo>
                  <a:lnTo>
                    <a:pt x="0" y="3259328"/>
                  </a:lnTo>
                  <a:close/>
                </a:path>
              </a:pathLst>
            </a:custGeom>
            <a:solidFill>
              <a:srgbClr val="005D32"/>
            </a:solidFill>
          </p:spPr>
        </p:sp>
      </p:grpSp>
      <p:sp>
        <p:nvSpPr>
          <p:cNvPr id="28" name="TextBox 16">
            <a:extLst>
              <a:ext uri="{FF2B5EF4-FFF2-40B4-BE49-F238E27FC236}">
                <a16:creationId xmlns:a16="http://schemas.microsoft.com/office/drawing/2014/main" id="{1ACE0082-4EFD-AE01-D36F-1B328144B636}"/>
              </a:ext>
            </a:extLst>
          </p:cNvPr>
          <p:cNvSpPr txBox="1"/>
          <p:nvPr/>
        </p:nvSpPr>
        <p:spPr>
          <a:xfrm>
            <a:off x="8453784" y="4246919"/>
            <a:ext cx="1474100" cy="217367"/>
          </a:xfrm>
          <a:prstGeom prst="rect">
            <a:avLst/>
          </a:prstGeom>
        </p:spPr>
        <p:txBody>
          <a:bodyPr lIns="0" tIns="0" rIns="0" bIns="0" rtlCol="0" anchor="t">
            <a:spAutoFit/>
          </a:bodyPr>
          <a:lstStyle/>
          <a:p>
            <a:pPr algn="ctr">
              <a:lnSpc>
                <a:spcPts val="1680"/>
              </a:lnSpc>
            </a:pPr>
            <a:r>
              <a:rPr lang="en-US" sz="1400">
                <a:solidFill>
                  <a:srgbClr val="FFFFFF"/>
                </a:solidFill>
                <a:latin typeface="Poppins 1 Bold"/>
              </a:rPr>
              <a:t>Go outside</a:t>
            </a:r>
          </a:p>
        </p:txBody>
      </p:sp>
      <p:sp>
        <p:nvSpPr>
          <p:cNvPr id="30" name="TextBox 17">
            <a:extLst>
              <a:ext uri="{FF2B5EF4-FFF2-40B4-BE49-F238E27FC236}">
                <a16:creationId xmlns:a16="http://schemas.microsoft.com/office/drawing/2014/main" id="{76C55596-BBF1-3DBB-4300-AB54EA27E17F}"/>
              </a:ext>
            </a:extLst>
          </p:cNvPr>
          <p:cNvSpPr txBox="1"/>
          <p:nvPr/>
        </p:nvSpPr>
        <p:spPr>
          <a:xfrm>
            <a:off x="10316451" y="4246919"/>
            <a:ext cx="1474100" cy="217367"/>
          </a:xfrm>
          <a:prstGeom prst="rect">
            <a:avLst/>
          </a:prstGeom>
        </p:spPr>
        <p:txBody>
          <a:bodyPr lIns="0" tIns="0" rIns="0" bIns="0" rtlCol="0" anchor="t">
            <a:spAutoFit/>
          </a:bodyPr>
          <a:lstStyle/>
          <a:p>
            <a:pPr algn="ctr">
              <a:lnSpc>
                <a:spcPts val="1680"/>
              </a:lnSpc>
            </a:pPr>
            <a:r>
              <a:rPr lang="en-US" sz="1400">
                <a:solidFill>
                  <a:srgbClr val="FFFFFF"/>
                </a:solidFill>
                <a:latin typeface="Poppins 1 Bold"/>
              </a:rPr>
              <a:t>Do your hobby</a:t>
            </a:r>
          </a:p>
        </p:txBody>
      </p:sp>
      <p:grpSp>
        <p:nvGrpSpPr>
          <p:cNvPr id="31" name="Group 18">
            <a:extLst>
              <a:ext uri="{FF2B5EF4-FFF2-40B4-BE49-F238E27FC236}">
                <a16:creationId xmlns:a16="http://schemas.microsoft.com/office/drawing/2014/main" id="{480AC33C-0B09-DB88-A1F1-957DAE0C570A}"/>
              </a:ext>
            </a:extLst>
          </p:cNvPr>
          <p:cNvGrpSpPr/>
          <p:nvPr/>
        </p:nvGrpSpPr>
        <p:grpSpPr>
          <a:xfrm>
            <a:off x="10171291" y="1417294"/>
            <a:ext cx="1764423" cy="1629653"/>
            <a:chOff x="0" y="0"/>
            <a:chExt cx="3528846" cy="3259306"/>
          </a:xfrm>
        </p:grpSpPr>
        <p:sp>
          <p:nvSpPr>
            <p:cNvPr id="32" name="Freeform 19">
              <a:extLst>
                <a:ext uri="{FF2B5EF4-FFF2-40B4-BE49-F238E27FC236}">
                  <a16:creationId xmlns:a16="http://schemas.microsoft.com/office/drawing/2014/main" id="{A5F88494-98F7-18E3-38A7-736C5B16E34A}"/>
                </a:ext>
              </a:extLst>
            </p:cNvPr>
            <p:cNvSpPr/>
            <p:nvPr/>
          </p:nvSpPr>
          <p:spPr>
            <a:xfrm>
              <a:off x="0" y="0"/>
              <a:ext cx="3528822" cy="3259328"/>
            </a:xfrm>
            <a:custGeom>
              <a:avLst/>
              <a:gdLst/>
              <a:ahLst/>
              <a:cxnLst/>
              <a:rect l="l" t="t" r="r" b="b"/>
              <a:pathLst>
                <a:path w="3528822" h="3259328">
                  <a:moveTo>
                    <a:pt x="0" y="0"/>
                  </a:moveTo>
                  <a:lnTo>
                    <a:pt x="3528822" y="0"/>
                  </a:lnTo>
                  <a:lnTo>
                    <a:pt x="3528822" y="3259328"/>
                  </a:lnTo>
                  <a:lnTo>
                    <a:pt x="0" y="3259328"/>
                  </a:lnTo>
                  <a:close/>
                </a:path>
              </a:pathLst>
            </a:custGeom>
            <a:solidFill>
              <a:srgbClr val="FFA508"/>
            </a:solidFill>
          </p:spPr>
        </p:sp>
      </p:grpSp>
      <p:grpSp>
        <p:nvGrpSpPr>
          <p:cNvPr id="33" name="Group 20">
            <a:extLst>
              <a:ext uri="{FF2B5EF4-FFF2-40B4-BE49-F238E27FC236}">
                <a16:creationId xmlns:a16="http://schemas.microsoft.com/office/drawing/2014/main" id="{2422E076-54EB-E181-353D-5AE26DE85F3C}"/>
              </a:ext>
            </a:extLst>
          </p:cNvPr>
          <p:cNvGrpSpPr/>
          <p:nvPr/>
        </p:nvGrpSpPr>
        <p:grpSpPr>
          <a:xfrm>
            <a:off x="8308623" y="1417294"/>
            <a:ext cx="1764423" cy="1629653"/>
            <a:chOff x="0" y="0"/>
            <a:chExt cx="3528846" cy="3259306"/>
          </a:xfrm>
        </p:grpSpPr>
        <p:sp>
          <p:nvSpPr>
            <p:cNvPr id="34" name="Freeform 21">
              <a:extLst>
                <a:ext uri="{FF2B5EF4-FFF2-40B4-BE49-F238E27FC236}">
                  <a16:creationId xmlns:a16="http://schemas.microsoft.com/office/drawing/2014/main" id="{6FD2E8A7-BC9A-F301-4EED-D1BF9BD1A70A}"/>
                </a:ext>
              </a:extLst>
            </p:cNvPr>
            <p:cNvSpPr/>
            <p:nvPr/>
          </p:nvSpPr>
          <p:spPr>
            <a:xfrm>
              <a:off x="0" y="0"/>
              <a:ext cx="3528822" cy="3259328"/>
            </a:xfrm>
            <a:custGeom>
              <a:avLst/>
              <a:gdLst/>
              <a:ahLst/>
              <a:cxnLst/>
              <a:rect l="l" t="t" r="r" b="b"/>
              <a:pathLst>
                <a:path w="3528822" h="3259328">
                  <a:moveTo>
                    <a:pt x="0" y="0"/>
                  </a:moveTo>
                  <a:lnTo>
                    <a:pt x="3528822" y="0"/>
                  </a:lnTo>
                  <a:lnTo>
                    <a:pt x="3528822" y="3259328"/>
                  </a:lnTo>
                  <a:lnTo>
                    <a:pt x="0" y="3259328"/>
                  </a:lnTo>
                  <a:close/>
                </a:path>
              </a:pathLst>
            </a:custGeom>
            <a:solidFill>
              <a:srgbClr val="099FD9"/>
            </a:solidFill>
          </p:spPr>
        </p:sp>
      </p:grpSp>
      <p:sp>
        <p:nvSpPr>
          <p:cNvPr id="35" name="Freeform 27">
            <a:extLst>
              <a:ext uri="{FF2B5EF4-FFF2-40B4-BE49-F238E27FC236}">
                <a16:creationId xmlns:a16="http://schemas.microsoft.com/office/drawing/2014/main" id="{F61FD33A-52AF-02A6-12B8-307BB37F0541}"/>
              </a:ext>
            </a:extLst>
          </p:cNvPr>
          <p:cNvSpPr/>
          <p:nvPr/>
        </p:nvSpPr>
        <p:spPr>
          <a:xfrm>
            <a:off x="10602880" y="1585194"/>
            <a:ext cx="901242" cy="901242"/>
          </a:xfrm>
          <a:custGeom>
            <a:avLst/>
            <a:gdLst/>
            <a:ahLst/>
            <a:cxnLst/>
            <a:rect l="l" t="t" r="r" b="b"/>
            <a:pathLst>
              <a:path w="1351863" h="1351863">
                <a:moveTo>
                  <a:pt x="0" y="0"/>
                </a:moveTo>
                <a:lnTo>
                  <a:pt x="1351863" y="0"/>
                </a:lnTo>
                <a:lnTo>
                  <a:pt x="1351863" y="1351863"/>
                </a:lnTo>
                <a:lnTo>
                  <a:pt x="0" y="1351863"/>
                </a:lnTo>
                <a:lnTo>
                  <a:pt x="0" y="0"/>
                </a:lnTo>
                <a:close/>
              </a:path>
            </a:pathLst>
          </a:custGeom>
          <a:blipFill>
            <a:blip r:embed="rId4"/>
            <a:stretch>
              <a:fillRect/>
            </a:stretch>
          </a:blipFill>
        </p:spPr>
      </p:sp>
      <p:sp>
        <p:nvSpPr>
          <p:cNvPr id="36" name="Freeform 28">
            <a:extLst>
              <a:ext uri="{FF2B5EF4-FFF2-40B4-BE49-F238E27FC236}">
                <a16:creationId xmlns:a16="http://schemas.microsoft.com/office/drawing/2014/main" id="{A53332D5-5356-2FD1-DADD-79E6A2A11327}"/>
              </a:ext>
            </a:extLst>
          </p:cNvPr>
          <p:cNvSpPr/>
          <p:nvPr/>
        </p:nvSpPr>
        <p:spPr>
          <a:xfrm>
            <a:off x="10655930" y="3387148"/>
            <a:ext cx="795145" cy="795145"/>
          </a:xfrm>
          <a:custGeom>
            <a:avLst/>
            <a:gdLst/>
            <a:ahLst/>
            <a:cxnLst/>
            <a:rect l="l" t="t" r="r" b="b"/>
            <a:pathLst>
              <a:path w="1192717" h="1192718">
                <a:moveTo>
                  <a:pt x="0" y="0"/>
                </a:moveTo>
                <a:lnTo>
                  <a:pt x="1192717" y="0"/>
                </a:lnTo>
                <a:lnTo>
                  <a:pt x="1192717" y="1192718"/>
                </a:lnTo>
                <a:lnTo>
                  <a:pt x="0" y="1192718"/>
                </a:lnTo>
                <a:lnTo>
                  <a:pt x="0" y="0"/>
                </a:lnTo>
                <a:close/>
              </a:path>
            </a:pathLst>
          </a:custGeom>
          <a:blipFill>
            <a:blip r:embed="rId5"/>
            <a:stretch>
              <a:fillRect/>
            </a:stretch>
          </a:blipFill>
        </p:spPr>
      </p:sp>
      <p:sp>
        <p:nvSpPr>
          <p:cNvPr id="37" name="Freeform 29">
            <a:extLst>
              <a:ext uri="{FF2B5EF4-FFF2-40B4-BE49-F238E27FC236}">
                <a16:creationId xmlns:a16="http://schemas.microsoft.com/office/drawing/2014/main" id="{1F0A88FE-5F9A-96B6-F4D3-DD5627C7B3A8}"/>
              </a:ext>
            </a:extLst>
          </p:cNvPr>
          <p:cNvSpPr/>
          <p:nvPr/>
        </p:nvSpPr>
        <p:spPr>
          <a:xfrm>
            <a:off x="8740214" y="1566140"/>
            <a:ext cx="901242" cy="901242"/>
          </a:xfrm>
          <a:custGeom>
            <a:avLst/>
            <a:gdLst/>
            <a:ahLst/>
            <a:cxnLst/>
            <a:rect l="l" t="t" r="r" b="b"/>
            <a:pathLst>
              <a:path w="1351863" h="1351863">
                <a:moveTo>
                  <a:pt x="0" y="0"/>
                </a:moveTo>
                <a:lnTo>
                  <a:pt x="1351863" y="0"/>
                </a:lnTo>
                <a:lnTo>
                  <a:pt x="1351863" y="1351863"/>
                </a:lnTo>
                <a:lnTo>
                  <a:pt x="0" y="1351863"/>
                </a:lnTo>
                <a:lnTo>
                  <a:pt x="0" y="0"/>
                </a:lnTo>
                <a:close/>
              </a:path>
            </a:pathLst>
          </a:custGeom>
          <a:blipFill>
            <a:blip r:embed="rId6"/>
            <a:stretch>
              <a:fillRect/>
            </a:stretch>
          </a:blipFill>
        </p:spPr>
      </p:sp>
      <p:sp>
        <p:nvSpPr>
          <p:cNvPr id="38" name="Freeform 30">
            <a:extLst>
              <a:ext uri="{FF2B5EF4-FFF2-40B4-BE49-F238E27FC236}">
                <a16:creationId xmlns:a16="http://schemas.microsoft.com/office/drawing/2014/main" id="{D98A89FF-5D10-FE90-10F9-33F943C72617}"/>
              </a:ext>
            </a:extLst>
          </p:cNvPr>
          <p:cNvSpPr/>
          <p:nvPr/>
        </p:nvSpPr>
        <p:spPr>
          <a:xfrm>
            <a:off x="8740214" y="3306594"/>
            <a:ext cx="901242" cy="901242"/>
          </a:xfrm>
          <a:custGeom>
            <a:avLst/>
            <a:gdLst/>
            <a:ahLst/>
            <a:cxnLst/>
            <a:rect l="l" t="t" r="r" b="b"/>
            <a:pathLst>
              <a:path w="1351863" h="1351863">
                <a:moveTo>
                  <a:pt x="0" y="0"/>
                </a:moveTo>
                <a:lnTo>
                  <a:pt x="1351863" y="0"/>
                </a:lnTo>
                <a:lnTo>
                  <a:pt x="1351863" y="1351863"/>
                </a:lnTo>
                <a:lnTo>
                  <a:pt x="0" y="1351863"/>
                </a:lnTo>
                <a:lnTo>
                  <a:pt x="0" y="0"/>
                </a:lnTo>
                <a:close/>
              </a:path>
            </a:pathLst>
          </a:custGeom>
          <a:blipFill>
            <a:blip r:embed="rId7"/>
            <a:stretch>
              <a:fillRect/>
            </a:stretch>
          </a:blipFill>
        </p:spPr>
      </p:sp>
      <p:sp>
        <p:nvSpPr>
          <p:cNvPr id="39" name="Freeform 31">
            <a:extLst>
              <a:ext uri="{FF2B5EF4-FFF2-40B4-BE49-F238E27FC236}">
                <a16:creationId xmlns:a16="http://schemas.microsoft.com/office/drawing/2014/main" id="{5B00839B-CD32-193C-62D6-67D34915137E}"/>
              </a:ext>
            </a:extLst>
          </p:cNvPr>
          <p:cNvSpPr/>
          <p:nvPr/>
        </p:nvSpPr>
        <p:spPr>
          <a:xfrm>
            <a:off x="8740214" y="4942330"/>
            <a:ext cx="901242" cy="901242"/>
          </a:xfrm>
          <a:custGeom>
            <a:avLst/>
            <a:gdLst/>
            <a:ahLst/>
            <a:cxnLst/>
            <a:rect l="l" t="t" r="r" b="b"/>
            <a:pathLst>
              <a:path w="1351863" h="1351863">
                <a:moveTo>
                  <a:pt x="0" y="0"/>
                </a:moveTo>
                <a:lnTo>
                  <a:pt x="1351863" y="0"/>
                </a:lnTo>
                <a:lnTo>
                  <a:pt x="1351863" y="1351862"/>
                </a:lnTo>
                <a:lnTo>
                  <a:pt x="0" y="1351862"/>
                </a:lnTo>
                <a:lnTo>
                  <a:pt x="0" y="0"/>
                </a:lnTo>
                <a:close/>
              </a:path>
            </a:pathLst>
          </a:custGeom>
          <a:blipFill>
            <a:blip r:embed="rId8"/>
            <a:stretch>
              <a:fillRect/>
            </a:stretch>
          </a:blipFill>
        </p:spPr>
      </p:sp>
      <p:sp>
        <p:nvSpPr>
          <p:cNvPr id="41" name="Freeform 32">
            <a:extLst>
              <a:ext uri="{FF2B5EF4-FFF2-40B4-BE49-F238E27FC236}">
                <a16:creationId xmlns:a16="http://schemas.microsoft.com/office/drawing/2014/main" id="{57744883-8265-71E8-D88B-403B98D7358F}"/>
              </a:ext>
            </a:extLst>
          </p:cNvPr>
          <p:cNvSpPr/>
          <p:nvPr/>
        </p:nvSpPr>
        <p:spPr>
          <a:xfrm>
            <a:off x="10602880" y="4903911"/>
            <a:ext cx="901242" cy="901242"/>
          </a:xfrm>
          <a:custGeom>
            <a:avLst/>
            <a:gdLst/>
            <a:ahLst/>
            <a:cxnLst/>
            <a:rect l="l" t="t" r="r" b="b"/>
            <a:pathLst>
              <a:path w="1351863" h="1351863">
                <a:moveTo>
                  <a:pt x="0" y="0"/>
                </a:moveTo>
                <a:lnTo>
                  <a:pt x="1351863" y="0"/>
                </a:lnTo>
                <a:lnTo>
                  <a:pt x="1351863" y="1351864"/>
                </a:lnTo>
                <a:lnTo>
                  <a:pt x="0" y="1351864"/>
                </a:lnTo>
                <a:lnTo>
                  <a:pt x="0" y="0"/>
                </a:lnTo>
                <a:close/>
              </a:path>
            </a:pathLst>
          </a:custGeom>
          <a:blipFill>
            <a:blip r:embed="rId9"/>
            <a:stretch>
              <a:fillRect/>
            </a:stretch>
          </a:blipFill>
        </p:spPr>
      </p:sp>
      <p:sp>
        <p:nvSpPr>
          <p:cNvPr id="42" name="TextBox 33">
            <a:extLst>
              <a:ext uri="{FF2B5EF4-FFF2-40B4-BE49-F238E27FC236}">
                <a16:creationId xmlns:a16="http://schemas.microsoft.com/office/drawing/2014/main" id="{8616F9C9-F47B-7749-2CB3-0F25D048EDE3}"/>
              </a:ext>
            </a:extLst>
          </p:cNvPr>
          <p:cNvSpPr txBox="1"/>
          <p:nvPr/>
        </p:nvSpPr>
        <p:spPr>
          <a:xfrm>
            <a:off x="8453784" y="2519719"/>
            <a:ext cx="1474100" cy="217367"/>
          </a:xfrm>
          <a:prstGeom prst="rect">
            <a:avLst/>
          </a:prstGeom>
        </p:spPr>
        <p:txBody>
          <a:bodyPr lIns="0" tIns="0" rIns="0" bIns="0" rtlCol="0" anchor="t">
            <a:spAutoFit/>
          </a:bodyPr>
          <a:lstStyle/>
          <a:p>
            <a:pPr algn="ctr">
              <a:lnSpc>
                <a:spcPts val="1680"/>
              </a:lnSpc>
            </a:pPr>
            <a:r>
              <a:rPr lang="en-US" sz="1400">
                <a:solidFill>
                  <a:srgbClr val="FFFFFF"/>
                </a:solidFill>
                <a:latin typeface="Poppins 1 Bold"/>
              </a:rPr>
              <a:t>Have me-time</a:t>
            </a:r>
          </a:p>
        </p:txBody>
      </p:sp>
      <p:sp>
        <p:nvSpPr>
          <p:cNvPr id="43" name="TextBox 34">
            <a:extLst>
              <a:ext uri="{FF2B5EF4-FFF2-40B4-BE49-F238E27FC236}">
                <a16:creationId xmlns:a16="http://schemas.microsoft.com/office/drawing/2014/main" id="{9C90187A-CE07-9429-BBAB-2EC8F813CDB0}"/>
              </a:ext>
            </a:extLst>
          </p:cNvPr>
          <p:cNvSpPr txBox="1"/>
          <p:nvPr/>
        </p:nvSpPr>
        <p:spPr>
          <a:xfrm>
            <a:off x="10316451" y="2519719"/>
            <a:ext cx="1474100" cy="435376"/>
          </a:xfrm>
          <a:prstGeom prst="rect">
            <a:avLst/>
          </a:prstGeom>
        </p:spPr>
        <p:txBody>
          <a:bodyPr lIns="0" tIns="0" rIns="0" bIns="0" rtlCol="0" anchor="t">
            <a:spAutoFit/>
          </a:bodyPr>
          <a:lstStyle/>
          <a:p>
            <a:pPr algn="ctr">
              <a:lnSpc>
                <a:spcPts val="1680"/>
              </a:lnSpc>
            </a:pPr>
            <a:r>
              <a:rPr lang="en-US" sz="1400">
                <a:solidFill>
                  <a:srgbClr val="FFFFFF"/>
                </a:solidFill>
                <a:latin typeface="Poppins 1 Bold"/>
              </a:rPr>
              <a:t>Eat healthy meals</a:t>
            </a:r>
          </a:p>
        </p:txBody>
      </p:sp>
    </p:spTree>
    <p:extLst>
      <p:ext uri="{BB962C8B-B14F-4D97-AF65-F5344CB8AC3E}">
        <p14:creationId xmlns:p14="http://schemas.microsoft.com/office/powerpoint/2010/main" val="3430597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0BCE19F2-1980-0A1D-7E5E-515FE110C4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21641" y="4390277"/>
            <a:ext cx="2290630" cy="2290630"/>
          </a:xfrm>
          <a:prstGeom prst="rect">
            <a:avLst/>
          </a:prstGeom>
        </p:spPr>
      </p:pic>
      <p:grpSp>
        <p:nvGrpSpPr>
          <p:cNvPr id="34" name="Group 33">
            <a:extLst>
              <a:ext uri="{FF2B5EF4-FFF2-40B4-BE49-F238E27FC236}">
                <a16:creationId xmlns:a16="http://schemas.microsoft.com/office/drawing/2014/main" id="{BA48B66D-CD7B-1B2A-4D5C-809376D5DE7D}"/>
              </a:ext>
            </a:extLst>
          </p:cNvPr>
          <p:cNvGrpSpPr/>
          <p:nvPr/>
        </p:nvGrpSpPr>
        <p:grpSpPr>
          <a:xfrm>
            <a:off x="89451" y="6338054"/>
            <a:ext cx="2860654" cy="433629"/>
            <a:chOff x="6288775" y="3899192"/>
            <a:chExt cx="3101560" cy="467970"/>
          </a:xfrm>
          <a:effectLst/>
        </p:grpSpPr>
        <p:sp>
          <p:nvSpPr>
            <p:cNvPr id="35" name="Rectangle: Rounded Corners 25">
              <a:extLst>
                <a:ext uri="{FF2B5EF4-FFF2-40B4-BE49-F238E27FC236}">
                  <a16:creationId xmlns:a16="http://schemas.microsoft.com/office/drawing/2014/main" id="{317C4746-4143-61C2-1ED3-3FB461E29F35}"/>
                </a:ext>
              </a:extLst>
            </p:cNvPr>
            <p:cNvSpPr/>
            <p:nvPr/>
          </p:nvSpPr>
          <p:spPr>
            <a:xfrm>
              <a:off x="6288775" y="3899192"/>
              <a:ext cx="3101560" cy="467970"/>
            </a:xfrm>
            <a:prstGeom prst="roundRect">
              <a:avLst>
                <a:gd name="adj" fmla="val 50000"/>
              </a:avLst>
            </a:prstGeom>
            <a:solidFill>
              <a:srgbClr val="3D8A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36" name="TextBox 35">
              <a:extLst>
                <a:ext uri="{FF2B5EF4-FFF2-40B4-BE49-F238E27FC236}">
                  <a16:creationId xmlns:a16="http://schemas.microsoft.com/office/drawing/2014/main" id="{178523DA-4E6C-B58C-9616-27CFD1159506}"/>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grpSp>
        <p:nvGrpSpPr>
          <p:cNvPr id="37" name="Graphic 38">
            <a:extLst>
              <a:ext uri="{FF2B5EF4-FFF2-40B4-BE49-F238E27FC236}">
                <a16:creationId xmlns:a16="http://schemas.microsoft.com/office/drawing/2014/main" id="{38FE0E53-5B9E-6950-3141-4FC7E37F3859}"/>
              </a:ext>
            </a:extLst>
          </p:cNvPr>
          <p:cNvGrpSpPr/>
          <p:nvPr/>
        </p:nvGrpSpPr>
        <p:grpSpPr>
          <a:xfrm>
            <a:off x="2775449" y="1637062"/>
            <a:ext cx="526233" cy="534913"/>
            <a:chOff x="3867783" y="1582991"/>
            <a:chExt cx="526233" cy="534913"/>
          </a:xfrm>
          <a:solidFill>
            <a:schemeClr val="accent4"/>
          </a:solidFill>
        </p:grpSpPr>
        <p:sp>
          <p:nvSpPr>
            <p:cNvPr id="38" name="Graphic 38">
              <a:extLst>
                <a:ext uri="{FF2B5EF4-FFF2-40B4-BE49-F238E27FC236}">
                  <a16:creationId xmlns:a16="http://schemas.microsoft.com/office/drawing/2014/main" id="{51FA969C-9A05-06B9-BEE0-AC9A832974D9}"/>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A4B400C4-D2DC-4A40-AEE6-E9F7BE662416}"/>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916A662E-B796-2645-F929-A5F94D5450B0}"/>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A8097DE3-E24B-3DD6-201A-44558FB376A5}"/>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1A8329BE-A09B-0604-AA4D-E71F2AC62601}"/>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4F16C865-B64D-16ED-FF10-69B02176920B}"/>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E8D52BA3-E82D-8337-22CE-6750B9C8C1DB}"/>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9F277760-DE8A-3A49-EA02-33C724254888}"/>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DA7F8C4A-F886-81B7-8C69-651DB62BA1D5}"/>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54" name="Graphic 38">
            <a:extLst>
              <a:ext uri="{FF2B5EF4-FFF2-40B4-BE49-F238E27FC236}">
                <a16:creationId xmlns:a16="http://schemas.microsoft.com/office/drawing/2014/main" id="{9B7B4C6E-78B9-9DB4-B1DE-5DF08C8054ED}"/>
              </a:ext>
            </a:extLst>
          </p:cNvPr>
          <p:cNvGrpSpPr/>
          <p:nvPr/>
        </p:nvGrpSpPr>
        <p:grpSpPr>
          <a:xfrm>
            <a:off x="357052" y="5151376"/>
            <a:ext cx="641221" cy="534951"/>
            <a:chOff x="2853315" y="2121546"/>
            <a:chExt cx="641221" cy="534951"/>
          </a:xfrm>
          <a:solidFill>
            <a:schemeClr val="accent3"/>
          </a:solidFill>
        </p:grpSpPr>
        <p:sp>
          <p:nvSpPr>
            <p:cNvPr id="55" name="Graphic 38">
              <a:extLst>
                <a:ext uri="{FF2B5EF4-FFF2-40B4-BE49-F238E27FC236}">
                  <a16:creationId xmlns:a16="http://schemas.microsoft.com/office/drawing/2014/main" id="{9DC3B828-447A-7BC1-24BB-645231504A28}"/>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C537677F-618D-2811-1B14-3C38D8DC0BC1}"/>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5220E1C9-33A0-610A-8C79-C96CBE94963E}"/>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B8667FE6-8316-1B52-0DCC-72D18FEA4699}"/>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59" name="Graphic 38">
              <a:extLst>
                <a:ext uri="{FF2B5EF4-FFF2-40B4-BE49-F238E27FC236}">
                  <a16:creationId xmlns:a16="http://schemas.microsoft.com/office/drawing/2014/main" id="{4945FB3A-CABC-0A26-0324-281DCA2B9A95}"/>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7DD86D1D-63CF-05FE-780B-62F00E51C69D}"/>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61" name="Graphic 38">
              <a:extLst>
                <a:ext uri="{FF2B5EF4-FFF2-40B4-BE49-F238E27FC236}">
                  <a16:creationId xmlns:a16="http://schemas.microsoft.com/office/drawing/2014/main" id="{F0D65CFA-77DE-4E65-CB8D-FF1AE2C9A033}"/>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62" name="Graphic 38">
              <a:extLst>
                <a:ext uri="{FF2B5EF4-FFF2-40B4-BE49-F238E27FC236}">
                  <a16:creationId xmlns:a16="http://schemas.microsoft.com/office/drawing/2014/main" id="{2BAA1477-87FA-6C0E-6B54-E3B0C4F03DDC}"/>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63" name="Graphic 38">
              <a:extLst>
                <a:ext uri="{FF2B5EF4-FFF2-40B4-BE49-F238E27FC236}">
                  <a16:creationId xmlns:a16="http://schemas.microsoft.com/office/drawing/2014/main" id="{62186985-42F5-26F5-63F3-B0B64E9BF02C}"/>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68" name="Graphic 38">
            <a:extLst>
              <a:ext uri="{FF2B5EF4-FFF2-40B4-BE49-F238E27FC236}">
                <a16:creationId xmlns:a16="http://schemas.microsoft.com/office/drawing/2014/main" id="{251D3707-9685-1468-C875-BC79E72FC823}"/>
              </a:ext>
            </a:extLst>
          </p:cNvPr>
          <p:cNvSpPr/>
          <p:nvPr/>
        </p:nvSpPr>
        <p:spPr>
          <a:xfrm>
            <a:off x="11289058" y="1990582"/>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rgbClr val="3E88F8"/>
          </a:solidFill>
          <a:ln w="3429" cap="flat">
            <a:noFill/>
            <a:prstDash val="solid"/>
            <a:miter/>
          </a:ln>
        </p:spPr>
        <p:txBody>
          <a:bodyPr rtlCol="0" anchor="ctr"/>
          <a:lstStyle/>
          <a:p>
            <a:endParaRPr lang="en-ID"/>
          </a:p>
        </p:txBody>
      </p:sp>
      <p:sp>
        <p:nvSpPr>
          <p:cNvPr id="69" name="Graphic 38">
            <a:extLst>
              <a:ext uri="{FF2B5EF4-FFF2-40B4-BE49-F238E27FC236}">
                <a16:creationId xmlns:a16="http://schemas.microsoft.com/office/drawing/2014/main" id="{944281B6-4404-0B0F-B21E-4348BBFED15A}"/>
              </a:ext>
            </a:extLst>
          </p:cNvPr>
          <p:cNvSpPr/>
          <p:nvPr/>
        </p:nvSpPr>
        <p:spPr>
          <a:xfrm>
            <a:off x="5482790" y="423281"/>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sp>
        <p:nvSpPr>
          <p:cNvPr id="4" name="Freeform 12">
            <a:extLst>
              <a:ext uri="{FF2B5EF4-FFF2-40B4-BE49-F238E27FC236}">
                <a16:creationId xmlns:a16="http://schemas.microsoft.com/office/drawing/2014/main" id="{5B037969-4C15-F5B2-B2C2-A052A90EF96B}"/>
              </a:ext>
            </a:extLst>
          </p:cNvPr>
          <p:cNvSpPr/>
          <p:nvPr/>
        </p:nvSpPr>
        <p:spPr>
          <a:xfrm>
            <a:off x="3647400" y="213074"/>
            <a:ext cx="5122957" cy="703411"/>
          </a:xfrm>
          <a:custGeom>
            <a:avLst/>
            <a:gdLst/>
            <a:ahLst/>
            <a:cxnLst/>
            <a:rect l="l" t="t" r="r" b="b"/>
            <a:pathLst>
              <a:path w="7353300" h="1009650">
                <a:moveTo>
                  <a:pt x="0" y="0"/>
                </a:moveTo>
                <a:lnTo>
                  <a:pt x="7353300" y="0"/>
                </a:lnTo>
                <a:lnTo>
                  <a:pt x="7353300" y="1009650"/>
                </a:lnTo>
                <a:lnTo>
                  <a:pt x="0" y="1009650"/>
                </a:lnTo>
                <a:lnTo>
                  <a:pt x="0" y="0"/>
                </a:lnTo>
                <a:close/>
              </a:path>
            </a:pathLst>
          </a:custGeom>
          <a:blipFill>
            <a:blip r:embed="rId3"/>
            <a:stretch>
              <a:fillRect/>
            </a:stretch>
          </a:blipFill>
        </p:spPr>
      </p:sp>
      <p:grpSp>
        <p:nvGrpSpPr>
          <p:cNvPr id="9" name="Graphic 38">
            <a:extLst>
              <a:ext uri="{FF2B5EF4-FFF2-40B4-BE49-F238E27FC236}">
                <a16:creationId xmlns:a16="http://schemas.microsoft.com/office/drawing/2014/main" id="{5077E733-7E2A-2F14-95F0-19B4446D13FA}"/>
              </a:ext>
            </a:extLst>
          </p:cNvPr>
          <p:cNvGrpSpPr/>
          <p:nvPr/>
        </p:nvGrpSpPr>
        <p:grpSpPr>
          <a:xfrm>
            <a:off x="11406330" y="3485100"/>
            <a:ext cx="336664" cy="336745"/>
            <a:chOff x="9342265" y="2571740"/>
            <a:chExt cx="336664" cy="336745"/>
          </a:xfrm>
        </p:grpSpPr>
        <p:sp>
          <p:nvSpPr>
            <p:cNvPr id="10" name="Graphic 38">
              <a:extLst>
                <a:ext uri="{FF2B5EF4-FFF2-40B4-BE49-F238E27FC236}">
                  <a16:creationId xmlns:a16="http://schemas.microsoft.com/office/drawing/2014/main" id="{69301516-200A-39E6-9088-3D9098163561}"/>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rgbClr val="EB3323"/>
            </a:solid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C2468A8C-4B44-E20E-3040-F9EAF7ED2E2F}"/>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23" name="Graphic 38">
            <a:extLst>
              <a:ext uri="{FF2B5EF4-FFF2-40B4-BE49-F238E27FC236}">
                <a16:creationId xmlns:a16="http://schemas.microsoft.com/office/drawing/2014/main" id="{C6BEBC4C-DB84-7E04-ADBE-96402B7596D6}"/>
              </a:ext>
            </a:extLst>
          </p:cNvPr>
          <p:cNvGrpSpPr/>
          <p:nvPr/>
        </p:nvGrpSpPr>
        <p:grpSpPr>
          <a:xfrm>
            <a:off x="9116075" y="2689183"/>
            <a:ext cx="1407277" cy="780637"/>
            <a:chOff x="6495821" y="1090764"/>
            <a:chExt cx="1407277" cy="780637"/>
          </a:xfrm>
        </p:grpSpPr>
        <p:sp>
          <p:nvSpPr>
            <p:cNvPr id="24" name="Graphic 38">
              <a:extLst>
                <a:ext uri="{FF2B5EF4-FFF2-40B4-BE49-F238E27FC236}">
                  <a16:creationId xmlns:a16="http://schemas.microsoft.com/office/drawing/2014/main" id="{D28911CC-A02D-8DB6-95AF-E641E88F426C}"/>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3F30894B-D750-2454-D06A-F7B35A635FD6}"/>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B3E8B0CF-183E-A064-B598-C63E7BB5FE73}"/>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94EECFA2-07D6-AEDE-F262-EB9D04152704}"/>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299A3505-CA46-92A4-DC50-E18EAA06601B}"/>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9" name="Graphic 38">
            <a:extLst>
              <a:ext uri="{FF2B5EF4-FFF2-40B4-BE49-F238E27FC236}">
                <a16:creationId xmlns:a16="http://schemas.microsoft.com/office/drawing/2014/main" id="{77034D37-61C2-9BE2-C6E1-170EDE87FAC7}"/>
              </a:ext>
            </a:extLst>
          </p:cNvPr>
          <p:cNvSpPr/>
          <p:nvPr/>
        </p:nvSpPr>
        <p:spPr>
          <a:xfrm>
            <a:off x="1607316" y="784820"/>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bg1"/>
          </a:solidFill>
          <a:ln w="3429" cap="flat">
            <a:noFill/>
            <a:prstDash val="solid"/>
            <a:miter/>
          </a:ln>
        </p:spPr>
        <p:txBody>
          <a:bodyPr rtlCol="0" anchor="ctr"/>
          <a:lstStyle/>
          <a:p>
            <a:endParaRPr lang="en-ID"/>
          </a:p>
        </p:txBody>
      </p:sp>
      <p:sp>
        <p:nvSpPr>
          <p:cNvPr id="88" name="Graphic 38">
            <a:extLst>
              <a:ext uri="{FF2B5EF4-FFF2-40B4-BE49-F238E27FC236}">
                <a16:creationId xmlns:a16="http://schemas.microsoft.com/office/drawing/2014/main" id="{21582F46-B805-C7E0-FD80-105BAD71F028}"/>
              </a:ext>
            </a:extLst>
          </p:cNvPr>
          <p:cNvSpPr/>
          <p:nvPr/>
        </p:nvSpPr>
        <p:spPr>
          <a:xfrm>
            <a:off x="10823888" y="564779"/>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bg1"/>
          </a:solidFill>
          <a:ln w="3429" cap="flat">
            <a:noFill/>
            <a:prstDash val="solid"/>
            <a:miter/>
          </a:ln>
        </p:spPr>
        <p:txBody>
          <a:bodyPr rtlCol="0" anchor="ctr"/>
          <a:lstStyle/>
          <a:p>
            <a:endParaRPr lang="en-ID"/>
          </a:p>
        </p:txBody>
      </p:sp>
      <p:grpSp>
        <p:nvGrpSpPr>
          <p:cNvPr id="89" name="Graphic 38">
            <a:extLst>
              <a:ext uri="{FF2B5EF4-FFF2-40B4-BE49-F238E27FC236}">
                <a16:creationId xmlns:a16="http://schemas.microsoft.com/office/drawing/2014/main" id="{505A3E1D-5F79-2501-7135-7304AA596E86}"/>
              </a:ext>
            </a:extLst>
          </p:cNvPr>
          <p:cNvGrpSpPr/>
          <p:nvPr/>
        </p:nvGrpSpPr>
        <p:grpSpPr>
          <a:xfrm>
            <a:off x="333282" y="2113931"/>
            <a:ext cx="336664" cy="336745"/>
            <a:chOff x="9342265" y="2571740"/>
            <a:chExt cx="336664" cy="336745"/>
          </a:xfrm>
        </p:grpSpPr>
        <p:sp>
          <p:nvSpPr>
            <p:cNvPr id="90" name="Graphic 38">
              <a:extLst>
                <a:ext uri="{FF2B5EF4-FFF2-40B4-BE49-F238E27FC236}">
                  <a16:creationId xmlns:a16="http://schemas.microsoft.com/office/drawing/2014/main" id="{F7DCCEED-A41F-8969-6FA3-DCC105C2A445}"/>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91" name="Graphic 38">
              <a:extLst>
                <a:ext uri="{FF2B5EF4-FFF2-40B4-BE49-F238E27FC236}">
                  <a16:creationId xmlns:a16="http://schemas.microsoft.com/office/drawing/2014/main" id="{DF972C1F-5DE7-CC06-BC9D-78A7E8554CE8}"/>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94" name="Graphic 38">
            <a:extLst>
              <a:ext uri="{FF2B5EF4-FFF2-40B4-BE49-F238E27FC236}">
                <a16:creationId xmlns:a16="http://schemas.microsoft.com/office/drawing/2014/main" id="{E18D2852-AB6C-D5E5-646A-FD420483FE08}"/>
              </a:ext>
            </a:extLst>
          </p:cNvPr>
          <p:cNvSpPr/>
          <p:nvPr/>
        </p:nvSpPr>
        <p:spPr>
          <a:xfrm>
            <a:off x="1270712" y="3402437"/>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rgbClr val="092074"/>
          </a:solidFill>
          <a:ln w="3429" cap="flat">
            <a:noFill/>
            <a:prstDash val="solid"/>
            <a:miter/>
          </a:ln>
        </p:spPr>
        <p:txBody>
          <a:bodyPr rtlCol="0" anchor="ctr"/>
          <a:lstStyle/>
          <a:p>
            <a:endParaRPr lang="en-ID"/>
          </a:p>
        </p:txBody>
      </p:sp>
      <p:sp>
        <p:nvSpPr>
          <p:cNvPr id="95" name="TextBox 94">
            <a:extLst>
              <a:ext uri="{FF2B5EF4-FFF2-40B4-BE49-F238E27FC236}">
                <a16:creationId xmlns:a16="http://schemas.microsoft.com/office/drawing/2014/main" id="{1C0281EA-C4E5-D7B9-7F77-7E962D2D7006}"/>
              </a:ext>
            </a:extLst>
          </p:cNvPr>
          <p:cNvSpPr txBox="1"/>
          <p:nvPr/>
        </p:nvSpPr>
        <p:spPr>
          <a:xfrm>
            <a:off x="3873546" y="1653976"/>
            <a:ext cx="4670665" cy="1323439"/>
          </a:xfrm>
          <a:prstGeom prst="rect">
            <a:avLst/>
          </a:prstGeom>
          <a:noFill/>
        </p:spPr>
        <p:txBody>
          <a:bodyPr wrap="square" rtlCol="0">
            <a:spAutoFit/>
          </a:bodyPr>
          <a:lstStyle/>
          <a:p>
            <a:pPr algn="ctr"/>
            <a:r>
              <a:rPr lang="en-US" sz="8000" b="1" dirty="0">
                <a:solidFill>
                  <a:srgbClr val="F9C00F"/>
                </a:solidFill>
                <a:latin typeface="Poppins" pitchFamily="2" charset="77"/>
                <a:cs typeface="Poppins" pitchFamily="2" charset="77"/>
              </a:rPr>
              <a:t>Be Kind</a:t>
            </a:r>
          </a:p>
        </p:txBody>
      </p:sp>
      <p:pic>
        <p:nvPicPr>
          <p:cNvPr id="97" name="Picture 96">
            <a:extLst>
              <a:ext uri="{FF2B5EF4-FFF2-40B4-BE49-F238E27FC236}">
                <a16:creationId xmlns:a16="http://schemas.microsoft.com/office/drawing/2014/main" id="{82EC8116-9EBC-5A75-E4AF-6727106F97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3025" y="2610440"/>
            <a:ext cx="7772400" cy="4865522"/>
          </a:xfrm>
          <a:prstGeom prst="rect">
            <a:avLst/>
          </a:prstGeom>
        </p:spPr>
      </p:pic>
      <p:grpSp>
        <p:nvGrpSpPr>
          <p:cNvPr id="98" name="Graphic 2">
            <a:extLst>
              <a:ext uri="{FF2B5EF4-FFF2-40B4-BE49-F238E27FC236}">
                <a16:creationId xmlns:a16="http://schemas.microsoft.com/office/drawing/2014/main" id="{9045FCC0-D3F6-B5AA-3287-A8C6C69BC6FF}"/>
              </a:ext>
            </a:extLst>
          </p:cNvPr>
          <p:cNvGrpSpPr/>
          <p:nvPr/>
        </p:nvGrpSpPr>
        <p:grpSpPr>
          <a:xfrm>
            <a:off x="7456320" y="1031640"/>
            <a:ext cx="2016898" cy="1456892"/>
            <a:chOff x="6087422" y="667429"/>
            <a:chExt cx="834385" cy="602712"/>
          </a:xfrm>
          <a:solidFill>
            <a:schemeClr val="bg1"/>
          </a:solidFill>
        </p:grpSpPr>
        <p:sp>
          <p:nvSpPr>
            <p:cNvPr id="99" name="Graphic 2">
              <a:extLst>
                <a:ext uri="{FF2B5EF4-FFF2-40B4-BE49-F238E27FC236}">
                  <a16:creationId xmlns:a16="http://schemas.microsoft.com/office/drawing/2014/main" id="{40424D0F-0D8C-D2EB-248C-AC965DDA2EA7}"/>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100" name="Graphic 2">
              <a:extLst>
                <a:ext uri="{FF2B5EF4-FFF2-40B4-BE49-F238E27FC236}">
                  <a16:creationId xmlns:a16="http://schemas.microsoft.com/office/drawing/2014/main" id="{6018358A-1966-36BC-62A5-BC574D34CF94}"/>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101" name="Graphic 2">
              <a:extLst>
                <a:ext uri="{FF2B5EF4-FFF2-40B4-BE49-F238E27FC236}">
                  <a16:creationId xmlns:a16="http://schemas.microsoft.com/office/drawing/2014/main" id="{A420F713-6140-49F0-C455-7270CD4A3934}"/>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solidFill>
            <a:ln w="2538" cap="flat">
              <a:noFill/>
              <a:prstDash val="solid"/>
              <a:miter/>
            </a:ln>
          </p:spPr>
          <p:txBody>
            <a:bodyPr rtlCol="0" anchor="ctr"/>
            <a:lstStyle/>
            <a:p>
              <a:endParaRPr lang="en-ID"/>
            </a:p>
          </p:txBody>
        </p:sp>
        <p:sp>
          <p:nvSpPr>
            <p:cNvPr id="102" name="Graphic 2">
              <a:extLst>
                <a:ext uri="{FF2B5EF4-FFF2-40B4-BE49-F238E27FC236}">
                  <a16:creationId xmlns:a16="http://schemas.microsoft.com/office/drawing/2014/main" id="{99F1448C-A5EE-417D-94E6-72201074F50E}"/>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Tree>
    <p:extLst>
      <p:ext uri="{BB962C8B-B14F-4D97-AF65-F5344CB8AC3E}">
        <p14:creationId xmlns:p14="http://schemas.microsoft.com/office/powerpoint/2010/main" val="30842436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BEC7EE-EBE7-4B85-8C36-42FB3BD9CED0}"/>
              </a:ext>
            </a:extLst>
          </p:cNvPr>
          <p:cNvSpPr txBox="1"/>
          <p:nvPr/>
        </p:nvSpPr>
        <p:spPr>
          <a:xfrm>
            <a:off x="2289886" y="876831"/>
            <a:ext cx="7231801" cy="1015663"/>
          </a:xfrm>
          <a:prstGeom prst="rect">
            <a:avLst/>
          </a:prstGeom>
          <a:noFill/>
        </p:spPr>
        <p:txBody>
          <a:bodyPr wrap="square" rtlCol="0">
            <a:spAutoFit/>
          </a:bodyPr>
          <a:lstStyle/>
          <a:p>
            <a:pPr algn="ctr"/>
            <a:r>
              <a:rPr lang="en-US" sz="6000" b="1" dirty="0">
                <a:solidFill>
                  <a:srgbClr val="3E8C4E"/>
                </a:solidFill>
                <a:latin typeface="Poppins" pitchFamily="2" charset="77"/>
                <a:cs typeface="Poppins SemiBold" panose="00000700000000000000" pitchFamily="2" charset="0"/>
              </a:rPr>
              <a:t>Would You Rather</a:t>
            </a:r>
            <a:endParaRPr lang="en-GB" sz="6000" b="1" dirty="0">
              <a:solidFill>
                <a:srgbClr val="3E8C4E"/>
              </a:solidFill>
              <a:latin typeface="Poppins" pitchFamily="2" charset="77"/>
              <a:cs typeface="Poppins SemiBold" panose="00000700000000000000" pitchFamily="2" charset="0"/>
            </a:endParaRPr>
          </a:p>
        </p:txBody>
      </p:sp>
      <p:sp>
        <p:nvSpPr>
          <p:cNvPr id="7" name="Rectangle 6">
            <a:extLst>
              <a:ext uri="{FF2B5EF4-FFF2-40B4-BE49-F238E27FC236}">
                <a16:creationId xmlns:a16="http://schemas.microsoft.com/office/drawing/2014/main" id="{0C7E823E-A059-4531-8BD6-CF288FDD71DC}"/>
              </a:ext>
            </a:extLst>
          </p:cNvPr>
          <p:cNvSpPr/>
          <p:nvPr/>
        </p:nvSpPr>
        <p:spPr>
          <a:xfrm>
            <a:off x="1527430" y="5537286"/>
            <a:ext cx="3098875" cy="600164"/>
          </a:xfrm>
          <a:prstGeom prst="rect">
            <a:avLst/>
          </a:prstGeom>
        </p:spPr>
        <p:txBody>
          <a:bodyPr wrap="square">
            <a:spAutoFit/>
          </a:bodyPr>
          <a:lstStyle/>
          <a:p>
            <a:pPr algn="ctr">
              <a:lnSpc>
                <a:spcPct val="150000"/>
              </a:lnSpc>
            </a:pPr>
            <a:r>
              <a:rPr lang="en-US" sz="2400" b="1" dirty="0">
                <a:solidFill>
                  <a:schemeClr val="bg1"/>
                </a:solidFill>
                <a:latin typeface="Poppins" pitchFamily="2" charset="77"/>
                <a:ea typeface="Open Sans" panose="020B0606030504020204" pitchFamily="34" charset="0"/>
                <a:cs typeface="Poppins" pitchFamily="2" charset="77"/>
              </a:rPr>
              <a:t>Talk to animals</a:t>
            </a:r>
          </a:p>
        </p:txBody>
      </p:sp>
      <p:sp>
        <p:nvSpPr>
          <p:cNvPr id="18" name="Oval 17">
            <a:extLst>
              <a:ext uri="{FF2B5EF4-FFF2-40B4-BE49-F238E27FC236}">
                <a16:creationId xmlns:a16="http://schemas.microsoft.com/office/drawing/2014/main" id="{4F6DAF28-6193-EB8B-C290-1BEE43D7F463}"/>
              </a:ext>
            </a:extLst>
          </p:cNvPr>
          <p:cNvSpPr/>
          <p:nvPr/>
        </p:nvSpPr>
        <p:spPr>
          <a:xfrm>
            <a:off x="6739088" y="1881102"/>
            <a:ext cx="3603625" cy="3603625"/>
          </a:xfrm>
          <a:prstGeom prst="ellipse">
            <a:avLst/>
          </a:prstGeom>
          <a:solidFill>
            <a:srgbClr val="E9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0" name="Rectangle 19">
            <a:extLst>
              <a:ext uri="{FF2B5EF4-FFF2-40B4-BE49-F238E27FC236}">
                <a16:creationId xmlns:a16="http://schemas.microsoft.com/office/drawing/2014/main" id="{5E6B0319-CF8C-73D9-318B-9A9499BECE4F}"/>
              </a:ext>
            </a:extLst>
          </p:cNvPr>
          <p:cNvSpPr/>
          <p:nvPr/>
        </p:nvSpPr>
        <p:spPr>
          <a:xfrm>
            <a:off x="6914437" y="5537286"/>
            <a:ext cx="3437472" cy="600164"/>
          </a:xfrm>
          <a:prstGeom prst="rect">
            <a:avLst/>
          </a:prstGeom>
        </p:spPr>
        <p:txBody>
          <a:bodyPr wrap="square">
            <a:spAutoFit/>
          </a:bodyPr>
          <a:lstStyle/>
          <a:p>
            <a:pPr algn="ctr">
              <a:lnSpc>
                <a:spcPct val="150000"/>
              </a:lnSpc>
            </a:pPr>
            <a:r>
              <a:rPr lang="en-US" sz="2400" b="1" dirty="0">
                <a:solidFill>
                  <a:schemeClr val="bg1"/>
                </a:solidFill>
                <a:latin typeface="Poppins" pitchFamily="2" charset="77"/>
                <a:ea typeface="Open Sans" panose="020B0606030504020204" pitchFamily="34" charset="0"/>
                <a:cs typeface="Poppins" pitchFamily="2" charset="77"/>
              </a:rPr>
              <a:t>Read peoples minds</a:t>
            </a:r>
          </a:p>
        </p:txBody>
      </p:sp>
      <p:sp>
        <p:nvSpPr>
          <p:cNvPr id="21" name="Freeform 12">
            <a:extLst>
              <a:ext uri="{FF2B5EF4-FFF2-40B4-BE49-F238E27FC236}">
                <a16:creationId xmlns:a16="http://schemas.microsoft.com/office/drawing/2014/main" id="{AB1343E0-A012-10E3-86AD-029F5FA68315}"/>
              </a:ext>
            </a:extLst>
          </p:cNvPr>
          <p:cNvSpPr/>
          <p:nvPr/>
        </p:nvSpPr>
        <p:spPr>
          <a:xfrm>
            <a:off x="301420"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pic>
        <p:nvPicPr>
          <p:cNvPr id="23" name="Picture 22">
            <a:extLst>
              <a:ext uri="{FF2B5EF4-FFF2-40B4-BE49-F238E27FC236}">
                <a16:creationId xmlns:a16="http://schemas.microsoft.com/office/drawing/2014/main" id="{8F2B7990-B9AE-DF9C-A367-FE23934F25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9283" y="5537286"/>
            <a:ext cx="1254436" cy="1254436"/>
          </a:xfrm>
          <a:prstGeom prst="rect">
            <a:avLst/>
          </a:prstGeom>
        </p:spPr>
      </p:pic>
      <p:grpSp>
        <p:nvGrpSpPr>
          <p:cNvPr id="27" name="Graphic 2">
            <a:extLst>
              <a:ext uri="{FF2B5EF4-FFF2-40B4-BE49-F238E27FC236}">
                <a16:creationId xmlns:a16="http://schemas.microsoft.com/office/drawing/2014/main" id="{14DEFD72-C673-E2BB-E98A-87E6E1462F95}"/>
              </a:ext>
            </a:extLst>
          </p:cNvPr>
          <p:cNvGrpSpPr/>
          <p:nvPr/>
        </p:nvGrpSpPr>
        <p:grpSpPr>
          <a:xfrm>
            <a:off x="8923751" y="347804"/>
            <a:ext cx="2016898" cy="1456892"/>
            <a:chOff x="6087422" y="667429"/>
            <a:chExt cx="834385" cy="602712"/>
          </a:xfrm>
          <a:solidFill>
            <a:schemeClr val="bg1"/>
          </a:solidFill>
        </p:grpSpPr>
        <p:sp>
          <p:nvSpPr>
            <p:cNvPr id="28" name="Graphic 2">
              <a:extLst>
                <a:ext uri="{FF2B5EF4-FFF2-40B4-BE49-F238E27FC236}">
                  <a16:creationId xmlns:a16="http://schemas.microsoft.com/office/drawing/2014/main" id="{19F4A2D8-1554-94AB-1461-B4B551AFCFEA}"/>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29" name="Graphic 2">
              <a:extLst>
                <a:ext uri="{FF2B5EF4-FFF2-40B4-BE49-F238E27FC236}">
                  <a16:creationId xmlns:a16="http://schemas.microsoft.com/office/drawing/2014/main" id="{72FE468F-49D4-DF66-9DEB-4246FB47F9F2}"/>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30" name="Graphic 2">
              <a:extLst>
                <a:ext uri="{FF2B5EF4-FFF2-40B4-BE49-F238E27FC236}">
                  <a16:creationId xmlns:a16="http://schemas.microsoft.com/office/drawing/2014/main" id="{B2105CF9-6DE9-C0D1-2F77-C9C983814BB0}"/>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solidFill>
            <a:ln w="2538" cap="flat">
              <a:noFill/>
              <a:prstDash val="solid"/>
              <a:miter/>
            </a:ln>
          </p:spPr>
          <p:txBody>
            <a:bodyPr rtlCol="0" anchor="ctr"/>
            <a:lstStyle/>
            <a:p>
              <a:endParaRPr lang="en-ID"/>
            </a:p>
          </p:txBody>
        </p:sp>
        <p:sp>
          <p:nvSpPr>
            <p:cNvPr id="31" name="Graphic 2">
              <a:extLst>
                <a:ext uri="{FF2B5EF4-FFF2-40B4-BE49-F238E27FC236}">
                  <a16:creationId xmlns:a16="http://schemas.microsoft.com/office/drawing/2014/main" id="{F62A4B14-BAE6-23B4-47E3-0B245C7AF903}"/>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32" name="Graphic 38">
            <a:extLst>
              <a:ext uri="{FF2B5EF4-FFF2-40B4-BE49-F238E27FC236}">
                <a16:creationId xmlns:a16="http://schemas.microsoft.com/office/drawing/2014/main" id="{D1A1870F-E71E-2AB5-8C2A-B94935E1CA72}"/>
              </a:ext>
            </a:extLst>
          </p:cNvPr>
          <p:cNvSpPr/>
          <p:nvPr/>
        </p:nvSpPr>
        <p:spPr>
          <a:xfrm>
            <a:off x="10998512" y="599823"/>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sp>
        <p:nvSpPr>
          <p:cNvPr id="9" name="Oval 8">
            <a:extLst>
              <a:ext uri="{FF2B5EF4-FFF2-40B4-BE49-F238E27FC236}">
                <a16:creationId xmlns:a16="http://schemas.microsoft.com/office/drawing/2014/main" id="{585B708F-48C8-7F0B-5952-FB674A08A1C7}"/>
              </a:ext>
            </a:extLst>
          </p:cNvPr>
          <p:cNvSpPr/>
          <p:nvPr/>
        </p:nvSpPr>
        <p:spPr>
          <a:xfrm>
            <a:off x="1452713" y="1881102"/>
            <a:ext cx="3603625" cy="3603625"/>
          </a:xfrm>
          <a:prstGeom prst="ellipse">
            <a:avLst/>
          </a:prstGeom>
          <a:solidFill>
            <a:srgbClr val="E9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nvGrpSpPr>
          <p:cNvPr id="6" name="Graphic 38">
            <a:extLst>
              <a:ext uri="{FF2B5EF4-FFF2-40B4-BE49-F238E27FC236}">
                <a16:creationId xmlns:a16="http://schemas.microsoft.com/office/drawing/2014/main" id="{36E3C379-0AFE-7AE3-C91E-9270B92F3C26}"/>
              </a:ext>
            </a:extLst>
          </p:cNvPr>
          <p:cNvGrpSpPr/>
          <p:nvPr/>
        </p:nvGrpSpPr>
        <p:grpSpPr>
          <a:xfrm>
            <a:off x="6063002" y="6069849"/>
            <a:ext cx="526233" cy="534913"/>
            <a:chOff x="3867783" y="1582991"/>
            <a:chExt cx="526233" cy="534913"/>
          </a:xfrm>
          <a:solidFill>
            <a:schemeClr val="accent4"/>
          </a:solidFill>
        </p:grpSpPr>
        <p:sp>
          <p:nvSpPr>
            <p:cNvPr id="8" name="Graphic 38">
              <a:extLst>
                <a:ext uri="{FF2B5EF4-FFF2-40B4-BE49-F238E27FC236}">
                  <a16:creationId xmlns:a16="http://schemas.microsoft.com/office/drawing/2014/main" id="{CF880CB4-362E-3922-3EBD-DCAACC98797E}"/>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406F6210-1E09-8DA1-4FA7-5F6C1A4A6731}"/>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426CB9B8-B1BE-2640-2558-FD0EE56B5B2F}"/>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9E51F015-DFA8-5538-9BD0-90FC3C228A21}"/>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4BA834EF-D866-06CE-AA33-C3D48A753432}"/>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97B2437D-9123-BC06-D039-DE9739C7C2DA}"/>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D5013A3B-C13A-79D2-C767-78F80CB912AC}"/>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A1091E47-2AEE-9080-5A82-F25C720C6307}"/>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DB2A7F65-F296-D2F9-71A7-0A0232D1E97C}"/>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33" name="Graphic 38">
            <a:extLst>
              <a:ext uri="{FF2B5EF4-FFF2-40B4-BE49-F238E27FC236}">
                <a16:creationId xmlns:a16="http://schemas.microsoft.com/office/drawing/2014/main" id="{F647643A-EE64-20C3-348B-2C4BE5C9F3A9}"/>
              </a:ext>
            </a:extLst>
          </p:cNvPr>
          <p:cNvGrpSpPr/>
          <p:nvPr/>
        </p:nvGrpSpPr>
        <p:grpSpPr>
          <a:xfrm>
            <a:off x="263494" y="1384663"/>
            <a:ext cx="1099511" cy="609915"/>
            <a:chOff x="6495821" y="1090764"/>
            <a:chExt cx="1407277" cy="780637"/>
          </a:xfrm>
        </p:grpSpPr>
        <p:sp>
          <p:nvSpPr>
            <p:cNvPr id="34" name="Graphic 38">
              <a:extLst>
                <a:ext uri="{FF2B5EF4-FFF2-40B4-BE49-F238E27FC236}">
                  <a16:creationId xmlns:a16="http://schemas.microsoft.com/office/drawing/2014/main" id="{1C0BFA90-A75A-CFDB-F155-B763BC33498F}"/>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3E6FA5D6-CF83-392C-4DE8-AD39D0158C78}"/>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14E02812-D9A9-3A9D-0B0B-46DFB8F9F47A}"/>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38EDCADE-CCE4-8CA9-721B-6757FF27E1E0}"/>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43411F0C-E24B-BF1B-DE3A-794D1AFD2BCC}"/>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grpSp>
        <p:nvGrpSpPr>
          <p:cNvPr id="39" name="Graphic 38">
            <a:extLst>
              <a:ext uri="{FF2B5EF4-FFF2-40B4-BE49-F238E27FC236}">
                <a16:creationId xmlns:a16="http://schemas.microsoft.com/office/drawing/2014/main" id="{6700A8C0-DE28-D3CB-F663-9ED1A94C7207}"/>
              </a:ext>
            </a:extLst>
          </p:cNvPr>
          <p:cNvGrpSpPr/>
          <p:nvPr/>
        </p:nvGrpSpPr>
        <p:grpSpPr>
          <a:xfrm>
            <a:off x="11074782" y="4608307"/>
            <a:ext cx="641221" cy="534951"/>
            <a:chOff x="2853315" y="2121546"/>
            <a:chExt cx="641221" cy="534951"/>
          </a:xfrm>
          <a:solidFill>
            <a:schemeClr val="accent3"/>
          </a:solidFill>
        </p:grpSpPr>
        <p:sp>
          <p:nvSpPr>
            <p:cNvPr id="40" name="Graphic 38">
              <a:extLst>
                <a:ext uri="{FF2B5EF4-FFF2-40B4-BE49-F238E27FC236}">
                  <a16:creationId xmlns:a16="http://schemas.microsoft.com/office/drawing/2014/main" id="{87AA4BE8-37F7-55FC-9752-525C5284935A}"/>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52B0E31E-BDA5-FA23-0176-3B091563FF54}"/>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52C36313-15E1-6DE9-340B-C6204983E7A8}"/>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BA98E9A0-D769-B776-0C92-63E135ADB427}"/>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575D2A7E-4037-BDA3-A490-8B04F17D4E71}"/>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2E2B0AD8-6074-D6FF-1171-9B6D075213A3}"/>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1EE98F8B-5571-7265-95C5-263A90DFFA46}"/>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0D6D2862-083C-D86F-2D01-CF5C822DB946}"/>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D78B07BD-EF75-3567-95C7-F49084ADAAF7}"/>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49" name="Graphic 38">
            <a:extLst>
              <a:ext uri="{FF2B5EF4-FFF2-40B4-BE49-F238E27FC236}">
                <a16:creationId xmlns:a16="http://schemas.microsoft.com/office/drawing/2014/main" id="{E5B95394-27FE-4E58-4DC0-D70A233F5C5B}"/>
              </a:ext>
            </a:extLst>
          </p:cNvPr>
          <p:cNvSpPr/>
          <p:nvPr/>
        </p:nvSpPr>
        <p:spPr>
          <a:xfrm>
            <a:off x="7762271" y="706255"/>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F4C65094-3033-2904-B2A5-4BC3DEDDD7BB}"/>
              </a:ext>
            </a:extLst>
          </p:cNvPr>
          <p:cNvSpPr/>
          <p:nvPr/>
        </p:nvSpPr>
        <p:spPr>
          <a:xfrm>
            <a:off x="10739452" y="2450676"/>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51" name="Graphic 38">
            <a:extLst>
              <a:ext uri="{FF2B5EF4-FFF2-40B4-BE49-F238E27FC236}">
                <a16:creationId xmlns:a16="http://schemas.microsoft.com/office/drawing/2014/main" id="{DEE6432B-BC16-2001-0231-3319F58B4CE8}"/>
              </a:ext>
            </a:extLst>
          </p:cNvPr>
          <p:cNvGrpSpPr/>
          <p:nvPr/>
        </p:nvGrpSpPr>
        <p:grpSpPr>
          <a:xfrm>
            <a:off x="382355" y="3979540"/>
            <a:ext cx="336664" cy="336745"/>
            <a:chOff x="9342265" y="2571740"/>
            <a:chExt cx="336664" cy="336745"/>
          </a:xfrm>
        </p:grpSpPr>
        <p:sp>
          <p:nvSpPr>
            <p:cNvPr id="52" name="Graphic 38">
              <a:extLst>
                <a:ext uri="{FF2B5EF4-FFF2-40B4-BE49-F238E27FC236}">
                  <a16:creationId xmlns:a16="http://schemas.microsoft.com/office/drawing/2014/main" id="{E8B4BDDF-CC76-B88D-D378-F0DE90DC83A6}"/>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B7061FB7-AFD2-CE13-3DC7-2803F149A8F5}"/>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54" name="Graphic 38">
            <a:extLst>
              <a:ext uri="{FF2B5EF4-FFF2-40B4-BE49-F238E27FC236}">
                <a16:creationId xmlns:a16="http://schemas.microsoft.com/office/drawing/2014/main" id="{1FFAECD0-9159-9B72-BFA9-929ACF134B39}"/>
              </a:ext>
            </a:extLst>
          </p:cNvPr>
          <p:cNvSpPr/>
          <p:nvPr/>
        </p:nvSpPr>
        <p:spPr>
          <a:xfrm>
            <a:off x="5889649" y="2562417"/>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pic>
        <p:nvPicPr>
          <p:cNvPr id="58" name="Picture 57">
            <a:extLst>
              <a:ext uri="{FF2B5EF4-FFF2-40B4-BE49-F238E27FC236}">
                <a16:creationId xmlns:a16="http://schemas.microsoft.com/office/drawing/2014/main" id="{9EA21302-42DD-6587-923A-C9E1246DDE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2859" y="2248591"/>
            <a:ext cx="1730827" cy="2744847"/>
          </a:xfrm>
          <a:prstGeom prst="rect">
            <a:avLst/>
          </a:prstGeom>
        </p:spPr>
      </p:pic>
      <p:pic>
        <p:nvPicPr>
          <p:cNvPr id="60" name="Picture 59">
            <a:extLst>
              <a:ext uri="{FF2B5EF4-FFF2-40B4-BE49-F238E27FC236}">
                <a16:creationId xmlns:a16="http://schemas.microsoft.com/office/drawing/2014/main" id="{1652F0E0-3BDA-B137-8D7E-E7F17E6C50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2734" y="2347931"/>
            <a:ext cx="1938181" cy="2546165"/>
          </a:xfrm>
          <a:prstGeom prst="rect">
            <a:avLst/>
          </a:prstGeom>
        </p:spPr>
      </p:pic>
      <p:grpSp>
        <p:nvGrpSpPr>
          <p:cNvPr id="61" name="Group 60">
            <a:extLst>
              <a:ext uri="{FF2B5EF4-FFF2-40B4-BE49-F238E27FC236}">
                <a16:creationId xmlns:a16="http://schemas.microsoft.com/office/drawing/2014/main" id="{62287B0F-2AC8-20AE-FCD2-59B0A96DD1A3}"/>
              </a:ext>
            </a:extLst>
          </p:cNvPr>
          <p:cNvGrpSpPr/>
          <p:nvPr/>
        </p:nvGrpSpPr>
        <p:grpSpPr>
          <a:xfrm>
            <a:off x="89451" y="6338054"/>
            <a:ext cx="2860654" cy="433629"/>
            <a:chOff x="6288775" y="3899192"/>
            <a:chExt cx="3101560" cy="467970"/>
          </a:xfrm>
          <a:effectLst/>
        </p:grpSpPr>
        <p:sp>
          <p:nvSpPr>
            <p:cNvPr id="62" name="Rectangle: Rounded Corners 25">
              <a:extLst>
                <a:ext uri="{FF2B5EF4-FFF2-40B4-BE49-F238E27FC236}">
                  <a16:creationId xmlns:a16="http://schemas.microsoft.com/office/drawing/2014/main" id="{AF6C4950-B8FB-837D-6EF5-946C191C40A3}"/>
                </a:ext>
              </a:extLst>
            </p:cNvPr>
            <p:cNvSpPr/>
            <p:nvPr/>
          </p:nvSpPr>
          <p:spPr>
            <a:xfrm>
              <a:off x="6288775" y="3899192"/>
              <a:ext cx="3101560" cy="467970"/>
            </a:xfrm>
            <a:prstGeom prst="roundRect">
              <a:avLst>
                <a:gd name="adj" fmla="val 50000"/>
              </a:avLst>
            </a:prstGeom>
            <a:solidFill>
              <a:srgbClr val="3D8A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63" name="TextBox 62">
              <a:extLst>
                <a:ext uri="{FF2B5EF4-FFF2-40B4-BE49-F238E27FC236}">
                  <a16:creationId xmlns:a16="http://schemas.microsoft.com/office/drawing/2014/main" id="{6D8919C5-2D42-457B-0053-0DE754761C8F}"/>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Tree>
    <p:extLst>
      <p:ext uri="{BB962C8B-B14F-4D97-AF65-F5344CB8AC3E}">
        <p14:creationId xmlns:p14="http://schemas.microsoft.com/office/powerpoint/2010/main" val="4082992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D5ABAD9C-8EF4-D120-0CE4-C9AB7764E4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3672" y="5508"/>
            <a:ext cx="4568328" cy="6852492"/>
          </a:xfrm>
          <a:prstGeom prst="rect">
            <a:avLst/>
          </a:prstGeom>
        </p:spPr>
      </p:pic>
      <p:sp>
        <p:nvSpPr>
          <p:cNvPr id="18" name="Rectangle: Rounded Corners 17">
            <a:extLst>
              <a:ext uri="{FF2B5EF4-FFF2-40B4-BE49-F238E27FC236}">
                <a16:creationId xmlns:a16="http://schemas.microsoft.com/office/drawing/2014/main" id="{7C1BEEE7-1DDC-46DD-A733-82A9FB65D0EC}"/>
              </a:ext>
            </a:extLst>
          </p:cNvPr>
          <p:cNvSpPr/>
          <p:nvPr/>
        </p:nvSpPr>
        <p:spPr>
          <a:xfrm>
            <a:off x="1260943" y="2711031"/>
            <a:ext cx="3717076" cy="2413631"/>
          </a:xfrm>
          <a:prstGeom prst="roundRect">
            <a:avLst>
              <a:gd name="adj" fmla="val 8491"/>
            </a:avLst>
          </a:prstGeom>
          <a:solidFill>
            <a:schemeClr val="bg1"/>
          </a:solidFill>
          <a:ln>
            <a:noFill/>
          </a:ln>
          <a:effectLst>
            <a:outerShdw blurRad="1016000" dist="546100" dir="2700000" sx="83000" sy="8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624DA90D-C575-47F0-889C-2CF0DBF5706D}"/>
              </a:ext>
            </a:extLst>
          </p:cNvPr>
          <p:cNvSpPr txBox="1"/>
          <p:nvPr/>
        </p:nvSpPr>
        <p:spPr>
          <a:xfrm>
            <a:off x="1459107" y="2955336"/>
            <a:ext cx="3204623" cy="1975926"/>
          </a:xfrm>
          <a:prstGeom prst="rect">
            <a:avLst/>
          </a:prstGeom>
          <a:noFill/>
        </p:spPr>
        <p:txBody>
          <a:bodyPr wrap="square" rtlCol="0">
            <a:spAutoFit/>
          </a:bodyPr>
          <a:lstStyle/>
          <a:p>
            <a:pPr algn="ctr">
              <a:lnSpc>
                <a:spcPct val="130000"/>
              </a:lnSpc>
              <a:spcBef>
                <a:spcPts val="500"/>
              </a:spcBef>
              <a:buClr>
                <a:schemeClr val="accent3"/>
              </a:buClr>
            </a:pPr>
            <a:r>
              <a:rPr lang="en-GB" sz="3200" dirty="0">
                <a:solidFill>
                  <a:schemeClr val="accent2"/>
                </a:solidFill>
                <a:latin typeface="Poppins SemiBold" panose="00000700000000000000" pitchFamily="2" charset="0"/>
                <a:cs typeface="Poppins SemiBold" panose="00000700000000000000" pitchFamily="2" charset="0"/>
              </a:rPr>
              <a:t>Do you know what kindness is?</a:t>
            </a:r>
          </a:p>
        </p:txBody>
      </p:sp>
      <p:grpSp>
        <p:nvGrpSpPr>
          <p:cNvPr id="31" name="Graphic 2">
            <a:extLst>
              <a:ext uri="{FF2B5EF4-FFF2-40B4-BE49-F238E27FC236}">
                <a16:creationId xmlns:a16="http://schemas.microsoft.com/office/drawing/2014/main" id="{9CA1A7AF-2FA3-4C5C-8A49-EDD08A95412D}"/>
              </a:ext>
            </a:extLst>
          </p:cNvPr>
          <p:cNvGrpSpPr/>
          <p:nvPr/>
        </p:nvGrpSpPr>
        <p:grpSpPr>
          <a:xfrm>
            <a:off x="4663730" y="1252685"/>
            <a:ext cx="1359725" cy="982188"/>
            <a:chOff x="6087422" y="667429"/>
            <a:chExt cx="834385" cy="602712"/>
          </a:xfrm>
          <a:solidFill>
            <a:schemeClr val="bg1"/>
          </a:solidFill>
        </p:grpSpPr>
        <p:sp>
          <p:nvSpPr>
            <p:cNvPr id="32" name="Graphic 2">
              <a:extLst>
                <a:ext uri="{FF2B5EF4-FFF2-40B4-BE49-F238E27FC236}">
                  <a16:creationId xmlns:a16="http://schemas.microsoft.com/office/drawing/2014/main" id="{A358C6BC-D940-4921-9EA6-4DE8DDDF2217}"/>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33" name="Graphic 2">
              <a:extLst>
                <a:ext uri="{FF2B5EF4-FFF2-40B4-BE49-F238E27FC236}">
                  <a16:creationId xmlns:a16="http://schemas.microsoft.com/office/drawing/2014/main" id="{A1457887-AD2A-4FCF-8FA7-05B498FCEB52}"/>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34" name="Graphic 2">
              <a:extLst>
                <a:ext uri="{FF2B5EF4-FFF2-40B4-BE49-F238E27FC236}">
                  <a16:creationId xmlns:a16="http://schemas.microsoft.com/office/drawing/2014/main" id="{22F838B1-C291-43D1-AE5C-C930586E3E17}"/>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solidFill>
            <a:ln w="2538" cap="flat">
              <a:noFill/>
              <a:prstDash val="solid"/>
              <a:miter/>
            </a:ln>
          </p:spPr>
          <p:txBody>
            <a:bodyPr rtlCol="0" anchor="ctr"/>
            <a:lstStyle/>
            <a:p>
              <a:endParaRPr lang="en-ID"/>
            </a:p>
          </p:txBody>
        </p:sp>
        <p:sp>
          <p:nvSpPr>
            <p:cNvPr id="35" name="Graphic 2">
              <a:extLst>
                <a:ext uri="{FF2B5EF4-FFF2-40B4-BE49-F238E27FC236}">
                  <a16:creationId xmlns:a16="http://schemas.microsoft.com/office/drawing/2014/main" id="{4EA73631-3A94-4523-95DF-777BDC23833B}"/>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38" name="TextBox 37">
            <a:extLst>
              <a:ext uri="{FF2B5EF4-FFF2-40B4-BE49-F238E27FC236}">
                <a16:creationId xmlns:a16="http://schemas.microsoft.com/office/drawing/2014/main" id="{06DD7154-69FF-43BA-A7C3-6A358ECBAC4A}"/>
              </a:ext>
            </a:extLst>
          </p:cNvPr>
          <p:cNvSpPr txBox="1"/>
          <p:nvPr/>
        </p:nvSpPr>
        <p:spPr>
          <a:xfrm>
            <a:off x="881670" y="1588077"/>
            <a:ext cx="4269184" cy="1015663"/>
          </a:xfrm>
          <a:prstGeom prst="rect">
            <a:avLst/>
          </a:prstGeom>
          <a:noFill/>
        </p:spPr>
        <p:txBody>
          <a:bodyPr wrap="square" rtlCol="0">
            <a:spAutoFit/>
          </a:bodyPr>
          <a:lstStyle/>
          <a:p>
            <a:pPr>
              <a:tabLst>
                <a:tab pos="3025775" algn="l"/>
              </a:tabLst>
            </a:pPr>
            <a:r>
              <a:rPr lang="en-GB" sz="6000" b="1" dirty="0">
                <a:solidFill>
                  <a:srgbClr val="3E8C4E"/>
                </a:solidFill>
                <a:latin typeface="Poppins" pitchFamily="2" charset="77"/>
              </a:rPr>
              <a:t>Pair Share</a:t>
            </a:r>
          </a:p>
        </p:txBody>
      </p:sp>
      <p:sp>
        <p:nvSpPr>
          <p:cNvPr id="50" name="Freeform 12">
            <a:extLst>
              <a:ext uri="{FF2B5EF4-FFF2-40B4-BE49-F238E27FC236}">
                <a16:creationId xmlns:a16="http://schemas.microsoft.com/office/drawing/2014/main" id="{234C962C-AE04-33C6-B312-F80C0F735DD6}"/>
              </a:ext>
            </a:extLst>
          </p:cNvPr>
          <p:cNvSpPr/>
          <p:nvPr/>
        </p:nvSpPr>
        <p:spPr>
          <a:xfrm>
            <a:off x="316688"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3"/>
            <a:stretch>
              <a:fillRect/>
            </a:stretch>
          </a:blipFill>
        </p:spPr>
      </p:sp>
      <p:pic>
        <p:nvPicPr>
          <p:cNvPr id="51" name="Picture 50">
            <a:extLst>
              <a:ext uri="{FF2B5EF4-FFF2-40B4-BE49-F238E27FC236}">
                <a16:creationId xmlns:a16="http://schemas.microsoft.com/office/drawing/2014/main" id="{6773B5D9-9BD8-BB09-6A26-FF8A18BD14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89283" y="5537286"/>
            <a:ext cx="1254436" cy="1254436"/>
          </a:xfrm>
          <a:prstGeom prst="rect">
            <a:avLst/>
          </a:prstGeom>
        </p:spPr>
      </p:pic>
      <p:grpSp>
        <p:nvGrpSpPr>
          <p:cNvPr id="3" name="Graphic 38">
            <a:extLst>
              <a:ext uri="{FF2B5EF4-FFF2-40B4-BE49-F238E27FC236}">
                <a16:creationId xmlns:a16="http://schemas.microsoft.com/office/drawing/2014/main" id="{7C1618E6-2581-E6CE-C2A3-429D7AF4AFEF}"/>
              </a:ext>
            </a:extLst>
          </p:cNvPr>
          <p:cNvGrpSpPr/>
          <p:nvPr/>
        </p:nvGrpSpPr>
        <p:grpSpPr>
          <a:xfrm flipH="1">
            <a:off x="5555311" y="3820307"/>
            <a:ext cx="1407277" cy="780637"/>
            <a:chOff x="6495821" y="1090764"/>
            <a:chExt cx="1407277" cy="780637"/>
          </a:xfrm>
        </p:grpSpPr>
        <p:sp>
          <p:nvSpPr>
            <p:cNvPr id="4" name="Graphic 38">
              <a:extLst>
                <a:ext uri="{FF2B5EF4-FFF2-40B4-BE49-F238E27FC236}">
                  <a16:creationId xmlns:a16="http://schemas.microsoft.com/office/drawing/2014/main" id="{52D2C298-F0D7-E833-94CE-985B8915CA2F}"/>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5" name="Graphic 38">
              <a:extLst>
                <a:ext uri="{FF2B5EF4-FFF2-40B4-BE49-F238E27FC236}">
                  <a16:creationId xmlns:a16="http://schemas.microsoft.com/office/drawing/2014/main" id="{7245BF3D-8D34-D72A-CFCF-C54890FCEBAF}"/>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6" name="Graphic 38">
              <a:extLst>
                <a:ext uri="{FF2B5EF4-FFF2-40B4-BE49-F238E27FC236}">
                  <a16:creationId xmlns:a16="http://schemas.microsoft.com/office/drawing/2014/main" id="{A80257EF-FE2D-DB19-A626-95D03199108C}"/>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C8DF97BF-4F53-39AA-772B-3136D71F6FF8}"/>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E07DE6E6-0300-DAA3-9D82-DBE265E7A175}"/>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grpSp>
        <p:nvGrpSpPr>
          <p:cNvPr id="9" name="Graphic 38">
            <a:extLst>
              <a:ext uri="{FF2B5EF4-FFF2-40B4-BE49-F238E27FC236}">
                <a16:creationId xmlns:a16="http://schemas.microsoft.com/office/drawing/2014/main" id="{DDD7896D-186A-8BC0-2CF3-275890F2A820}"/>
              </a:ext>
            </a:extLst>
          </p:cNvPr>
          <p:cNvGrpSpPr/>
          <p:nvPr/>
        </p:nvGrpSpPr>
        <p:grpSpPr>
          <a:xfrm flipH="1">
            <a:off x="8143346" y="4600944"/>
            <a:ext cx="641221" cy="534951"/>
            <a:chOff x="2853315" y="2121546"/>
            <a:chExt cx="641221" cy="534951"/>
          </a:xfrm>
          <a:solidFill>
            <a:schemeClr val="bg1"/>
          </a:solidFill>
        </p:grpSpPr>
        <p:sp>
          <p:nvSpPr>
            <p:cNvPr id="10" name="Graphic 38">
              <a:extLst>
                <a:ext uri="{FF2B5EF4-FFF2-40B4-BE49-F238E27FC236}">
                  <a16:creationId xmlns:a16="http://schemas.microsoft.com/office/drawing/2014/main" id="{7279840B-9D13-5C57-493E-A1EF96CD3634}"/>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A032771E-F3E0-F236-7D68-0FC98A4B1329}"/>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EE055966-ED02-9295-EAC1-3C456B4FE48C}"/>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33F8E51F-C7AD-D014-60C4-1C74D5B34AC2}"/>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1ECCA1A7-EB36-06E2-4969-782BBBFC9F8A}"/>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63D30012-0FF7-88AC-0B92-FB4C3F564992}"/>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0F895538-23D7-ACE3-2F7C-4489B92EBBB8}"/>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728CDB52-6090-842E-9E72-19B4EF0A9ABF}"/>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25F04EED-CC59-F407-9955-E5728E62ECA9}"/>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20" name="Graphic 38">
            <a:extLst>
              <a:ext uri="{FF2B5EF4-FFF2-40B4-BE49-F238E27FC236}">
                <a16:creationId xmlns:a16="http://schemas.microsoft.com/office/drawing/2014/main" id="{87DA4A43-E5D9-4E28-6E16-1969A61DEAC3}"/>
              </a:ext>
            </a:extLst>
          </p:cNvPr>
          <p:cNvGrpSpPr/>
          <p:nvPr/>
        </p:nvGrpSpPr>
        <p:grpSpPr>
          <a:xfrm flipH="1">
            <a:off x="8665900" y="1027615"/>
            <a:ext cx="336664" cy="336745"/>
            <a:chOff x="9342265" y="2571740"/>
            <a:chExt cx="336664" cy="336745"/>
          </a:xfrm>
        </p:grpSpPr>
        <p:sp>
          <p:nvSpPr>
            <p:cNvPr id="21" name="Graphic 38">
              <a:extLst>
                <a:ext uri="{FF2B5EF4-FFF2-40B4-BE49-F238E27FC236}">
                  <a16:creationId xmlns:a16="http://schemas.microsoft.com/office/drawing/2014/main" id="{1FD2669E-E780-5729-2719-39DC1E33A0F1}"/>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56EC4A01-77EE-9F08-FA28-51B843F9DDBE}"/>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23" name="Graphic 38">
            <a:extLst>
              <a:ext uri="{FF2B5EF4-FFF2-40B4-BE49-F238E27FC236}">
                <a16:creationId xmlns:a16="http://schemas.microsoft.com/office/drawing/2014/main" id="{1A78A9D2-76A5-9643-1EF1-58F3B38F7FA6}"/>
              </a:ext>
            </a:extLst>
          </p:cNvPr>
          <p:cNvSpPr/>
          <p:nvPr/>
        </p:nvSpPr>
        <p:spPr>
          <a:xfrm flipH="1">
            <a:off x="7070761" y="37257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27" name="Group 26">
            <a:extLst>
              <a:ext uri="{FF2B5EF4-FFF2-40B4-BE49-F238E27FC236}">
                <a16:creationId xmlns:a16="http://schemas.microsoft.com/office/drawing/2014/main" id="{613F226A-370D-3866-2E39-8CD6AF72AC39}"/>
              </a:ext>
            </a:extLst>
          </p:cNvPr>
          <p:cNvGrpSpPr/>
          <p:nvPr/>
        </p:nvGrpSpPr>
        <p:grpSpPr>
          <a:xfrm>
            <a:off x="89451" y="6338054"/>
            <a:ext cx="2860654" cy="433629"/>
            <a:chOff x="6288775" y="3899192"/>
            <a:chExt cx="3101560" cy="467970"/>
          </a:xfrm>
          <a:effectLst/>
        </p:grpSpPr>
        <p:sp>
          <p:nvSpPr>
            <p:cNvPr id="28" name="Rectangle: Rounded Corners 25">
              <a:extLst>
                <a:ext uri="{FF2B5EF4-FFF2-40B4-BE49-F238E27FC236}">
                  <a16:creationId xmlns:a16="http://schemas.microsoft.com/office/drawing/2014/main" id="{4A5F064D-9C08-04B6-2B41-F29D6C9C1066}"/>
                </a:ext>
              </a:extLst>
            </p:cNvPr>
            <p:cNvSpPr/>
            <p:nvPr/>
          </p:nvSpPr>
          <p:spPr>
            <a:xfrm>
              <a:off x="6288775" y="3899192"/>
              <a:ext cx="3101560" cy="467970"/>
            </a:xfrm>
            <a:prstGeom prst="roundRect">
              <a:avLst>
                <a:gd name="adj" fmla="val 50000"/>
              </a:avLst>
            </a:prstGeom>
            <a:solidFill>
              <a:srgbClr val="3D8A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29" name="TextBox 28">
              <a:extLst>
                <a:ext uri="{FF2B5EF4-FFF2-40B4-BE49-F238E27FC236}">
                  <a16:creationId xmlns:a16="http://schemas.microsoft.com/office/drawing/2014/main" id="{4C632962-A6C5-52E9-68A2-DE0BC201E34A}"/>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Tree>
    <p:extLst>
      <p:ext uri="{BB962C8B-B14F-4D97-AF65-F5344CB8AC3E}">
        <p14:creationId xmlns:p14="http://schemas.microsoft.com/office/powerpoint/2010/main" val="28047519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aphic 2">
            <a:extLst>
              <a:ext uri="{FF2B5EF4-FFF2-40B4-BE49-F238E27FC236}">
                <a16:creationId xmlns:a16="http://schemas.microsoft.com/office/drawing/2014/main" id="{9CA1A7AF-2FA3-4C5C-8A49-EDD08A95412D}"/>
              </a:ext>
            </a:extLst>
          </p:cNvPr>
          <p:cNvGrpSpPr/>
          <p:nvPr/>
        </p:nvGrpSpPr>
        <p:grpSpPr>
          <a:xfrm>
            <a:off x="9707580" y="258561"/>
            <a:ext cx="1359725" cy="982188"/>
            <a:chOff x="6087422" y="667429"/>
            <a:chExt cx="834385" cy="602712"/>
          </a:xfrm>
          <a:solidFill>
            <a:schemeClr val="bg1"/>
          </a:solidFill>
        </p:grpSpPr>
        <p:sp>
          <p:nvSpPr>
            <p:cNvPr id="32" name="Graphic 2">
              <a:extLst>
                <a:ext uri="{FF2B5EF4-FFF2-40B4-BE49-F238E27FC236}">
                  <a16:creationId xmlns:a16="http://schemas.microsoft.com/office/drawing/2014/main" id="{A358C6BC-D940-4921-9EA6-4DE8DDDF2217}"/>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33" name="Graphic 2">
              <a:extLst>
                <a:ext uri="{FF2B5EF4-FFF2-40B4-BE49-F238E27FC236}">
                  <a16:creationId xmlns:a16="http://schemas.microsoft.com/office/drawing/2014/main" id="{A1457887-AD2A-4FCF-8FA7-05B498FCEB52}"/>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34" name="Graphic 2">
              <a:extLst>
                <a:ext uri="{FF2B5EF4-FFF2-40B4-BE49-F238E27FC236}">
                  <a16:creationId xmlns:a16="http://schemas.microsoft.com/office/drawing/2014/main" id="{22F838B1-C291-43D1-AE5C-C930586E3E17}"/>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solidFill>
            <a:ln w="2538" cap="flat">
              <a:noFill/>
              <a:prstDash val="solid"/>
              <a:miter/>
            </a:ln>
          </p:spPr>
          <p:txBody>
            <a:bodyPr rtlCol="0" anchor="ctr"/>
            <a:lstStyle/>
            <a:p>
              <a:endParaRPr lang="en-ID"/>
            </a:p>
          </p:txBody>
        </p:sp>
        <p:sp>
          <p:nvSpPr>
            <p:cNvPr id="35" name="Graphic 2">
              <a:extLst>
                <a:ext uri="{FF2B5EF4-FFF2-40B4-BE49-F238E27FC236}">
                  <a16:creationId xmlns:a16="http://schemas.microsoft.com/office/drawing/2014/main" id="{4EA73631-3A94-4523-95DF-777BDC23833B}"/>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38" name="TextBox 37">
            <a:extLst>
              <a:ext uri="{FF2B5EF4-FFF2-40B4-BE49-F238E27FC236}">
                <a16:creationId xmlns:a16="http://schemas.microsoft.com/office/drawing/2014/main" id="{06DD7154-69FF-43BA-A7C3-6A358ECBAC4A}"/>
              </a:ext>
            </a:extLst>
          </p:cNvPr>
          <p:cNvSpPr txBox="1"/>
          <p:nvPr/>
        </p:nvSpPr>
        <p:spPr>
          <a:xfrm>
            <a:off x="1957143" y="732918"/>
            <a:ext cx="9110162" cy="1015663"/>
          </a:xfrm>
          <a:prstGeom prst="rect">
            <a:avLst/>
          </a:prstGeom>
          <a:noFill/>
        </p:spPr>
        <p:txBody>
          <a:bodyPr wrap="square" rtlCol="0">
            <a:spAutoFit/>
          </a:bodyPr>
          <a:lstStyle/>
          <a:p>
            <a:pPr algn="ctr">
              <a:tabLst>
                <a:tab pos="3025775" algn="l"/>
              </a:tabLst>
            </a:pPr>
            <a:r>
              <a:rPr lang="en-GB" sz="6000" b="1" dirty="0">
                <a:solidFill>
                  <a:srgbClr val="3E8C4E"/>
                </a:solidFill>
                <a:latin typeface="Poppins" pitchFamily="2" charset="77"/>
              </a:rPr>
              <a:t>What is Kindness?</a:t>
            </a:r>
          </a:p>
        </p:txBody>
      </p:sp>
      <p:sp>
        <p:nvSpPr>
          <p:cNvPr id="50" name="Freeform 12">
            <a:extLst>
              <a:ext uri="{FF2B5EF4-FFF2-40B4-BE49-F238E27FC236}">
                <a16:creationId xmlns:a16="http://schemas.microsoft.com/office/drawing/2014/main" id="{234C962C-AE04-33C6-B312-F80C0F735DD6}"/>
              </a:ext>
            </a:extLst>
          </p:cNvPr>
          <p:cNvSpPr/>
          <p:nvPr/>
        </p:nvSpPr>
        <p:spPr>
          <a:xfrm>
            <a:off x="316688"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5"/>
            <a:stretch>
              <a:fillRect/>
            </a:stretch>
          </a:blipFill>
        </p:spPr>
      </p:sp>
      <p:pic>
        <p:nvPicPr>
          <p:cNvPr id="51" name="Picture 50">
            <a:extLst>
              <a:ext uri="{FF2B5EF4-FFF2-40B4-BE49-F238E27FC236}">
                <a16:creationId xmlns:a16="http://schemas.microsoft.com/office/drawing/2014/main" id="{6773B5D9-9BD8-BB09-6A26-FF8A18BD1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89283" y="5537286"/>
            <a:ext cx="1254436" cy="1254436"/>
          </a:xfrm>
          <a:prstGeom prst="rect">
            <a:avLst/>
          </a:prstGeom>
        </p:spPr>
      </p:pic>
      <p:pic>
        <p:nvPicPr>
          <p:cNvPr id="5" name="Picture 4">
            <a:extLst>
              <a:ext uri="{FF2B5EF4-FFF2-40B4-BE49-F238E27FC236}">
                <a16:creationId xmlns:a16="http://schemas.microsoft.com/office/drawing/2014/main" id="{98009657-C8F5-BA9F-7097-791F406A4C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83424" y="1786673"/>
            <a:ext cx="5825151" cy="4757715"/>
          </a:xfrm>
          <a:prstGeom prst="rect">
            <a:avLst/>
          </a:prstGeom>
        </p:spPr>
      </p:pic>
      <p:pic>
        <p:nvPicPr>
          <p:cNvPr id="6" name="Picture 11">
            <a:extLst>
              <a:ext uri="{FF2B5EF4-FFF2-40B4-BE49-F238E27FC236}">
                <a16:creationId xmlns:a16="http://schemas.microsoft.com/office/drawing/2014/main" id="{9B7CDECC-8650-F8D6-658E-560D6697B12F}"/>
              </a:ext>
            </a:extLst>
          </p:cNvPr>
          <p:cNvPicPr>
            <a:picLocks noChangeAspect="1"/>
          </p:cNvPicPr>
          <p:nvPr>
            <a:videoFile r:link="rId1"/>
          </p:nvPr>
        </p:nvPicPr>
        <p:blipFill>
          <a:blip r:embed="rId8"/>
          <a:stretch>
            <a:fillRect/>
          </a:stretch>
        </p:blipFill>
        <p:spPr>
          <a:xfrm>
            <a:off x="3356637" y="2098761"/>
            <a:ext cx="5474078" cy="3079168"/>
          </a:xfrm>
          <a:prstGeom prst="rect">
            <a:avLst/>
          </a:prstGeom>
        </p:spPr>
      </p:pic>
      <p:grpSp>
        <p:nvGrpSpPr>
          <p:cNvPr id="7" name="Group 6">
            <a:extLst>
              <a:ext uri="{FF2B5EF4-FFF2-40B4-BE49-F238E27FC236}">
                <a16:creationId xmlns:a16="http://schemas.microsoft.com/office/drawing/2014/main" id="{0ECC19DB-5CE1-D51C-369E-E212E80B3541}"/>
              </a:ext>
            </a:extLst>
          </p:cNvPr>
          <p:cNvGrpSpPr/>
          <p:nvPr/>
        </p:nvGrpSpPr>
        <p:grpSpPr>
          <a:xfrm>
            <a:off x="89451" y="6338054"/>
            <a:ext cx="2860654" cy="433629"/>
            <a:chOff x="6288775" y="3899192"/>
            <a:chExt cx="3101560" cy="467970"/>
          </a:xfrm>
          <a:effectLst/>
        </p:grpSpPr>
        <p:sp>
          <p:nvSpPr>
            <p:cNvPr id="8" name="Rectangle: Rounded Corners 25">
              <a:extLst>
                <a:ext uri="{FF2B5EF4-FFF2-40B4-BE49-F238E27FC236}">
                  <a16:creationId xmlns:a16="http://schemas.microsoft.com/office/drawing/2014/main" id="{922C5FAA-9935-67E7-9CB2-04C391A11D24}"/>
                </a:ext>
              </a:extLst>
            </p:cNvPr>
            <p:cNvSpPr/>
            <p:nvPr/>
          </p:nvSpPr>
          <p:spPr>
            <a:xfrm>
              <a:off x="6288775" y="3899192"/>
              <a:ext cx="3101560" cy="467970"/>
            </a:xfrm>
            <a:prstGeom prst="roundRect">
              <a:avLst>
                <a:gd name="adj" fmla="val 50000"/>
              </a:avLst>
            </a:prstGeom>
            <a:solidFill>
              <a:srgbClr val="3D8A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9" name="TextBox 8">
              <a:extLst>
                <a:ext uri="{FF2B5EF4-FFF2-40B4-BE49-F238E27FC236}">
                  <a16:creationId xmlns:a16="http://schemas.microsoft.com/office/drawing/2014/main" id="{A963F147-87CB-2FE4-4A72-084504B6C4A4}"/>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pic>
        <p:nvPicPr>
          <p:cNvPr id="2" name="Online Media 1" title="Sesame Street: Kindness | Elmo&amp;#39;s World">
            <a:hlinkClick r:id="" action="ppaction://media"/>
            <a:extLst>
              <a:ext uri="{FF2B5EF4-FFF2-40B4-BE49-F238E27FC236}">
                <a16:creationId xmlns:a16="http://schemas.microsoft.com/office/drawing/2014/main" id="{941CFD0F-25D6-4F8F-9BF2-07426A3BEDAE}"/>
              </a:ext>
            </a:extLst>
          </p:cNvPr>
          <p:cNvPicPr>
            <a:picLocks noRot="1" noChangeAspect="1"/>
          </p:cNvPicPr>
          <p:nvPr>
            <a:videoFile r:link="rId2"/>
          </p:nvPr>
        </p:nvPicPr>
        <p:blipFill>
          <a:blip r:embed="rId9"/>
          <a:stretch>
            <a:fillRect/>
          </a:stretch>
        </p:blipFill>
        <p:spPr>
          <a:xfrm>
            <a:off x="3453866" y="2143125"/>
            <a:ext cx="5259136" cy="2958264"/>
          </a:xfrm>
          <a:prstGeom prst="rect">
            <a:avLst/>
          </a:prstGeom>
        </p:spPr>
      </p:pic>
    </p:spTree>
    <p:extLst>
      <p:ext uri="{BB962C8B-B14F-4D97-AF65-F5344CB8AC3E}">
        <p14:creationId xmlns:p14="http://schemas.microsoft.com/office/powerpoint/2010/main" val="12525385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2275">
            <a:extLst>
              <a:ext uri="{FF2B5EF4-FFF2-40B4-BE49-F238E27FC236}">
                <a16:creationId xmlns:a16="http://schemas.microsoft.com/office/drawing/2014/main" id="{A6B28B31-ECAA-A779-E59E-DD89AF6ACBA1}"/>
              </a:ext>
            </a:extLst>
          </p:cNvPr>
          <p:cNvSpPr/>
          <p:nvPr/>
        </p:nvSpPr>
        <p:spPr>
          <a:xfrm>
            <a:off x="-6455" y="0"/>
            <a:ext cx="2207931" cy="6882355"/>
          </a:xfrm>
          <a:custGeom>
            <a:avLst/>
            <a:gdLst>
              <a:gd name="connsiteX0" fmla="*/ 0 w 3814918"/>
              <a:gd name="connsiteY0" fmla="*/ 0 h 6858000"/>
              <a:gd name="connsiteX1" fmla="*/ 2911840 w 3814918"/>
              <a:gd name="connsiteY1" fmla="*/ 0 h 6858000"/>
              <a:gd name="connsiteX2" fmla="*/ 3100718 w 3814918"/>
              <a:gd name="connsiteY2" fmla="*/ 354097 h 6858000"/>
              <a:gd name="connsiteX3" fmla="*/ 3814918 w 3814918"/>
              <a:gd name="connsiteY3" fmla="*/ 3428999 h 6858000"/>
              <a:gd name="connsiteX4" fmla="*/ 3100718 w 3814918"/>
              <a:gd name="connsiteY4" fmla="*/ 6503901 h 6858000"/>
              <a:gd name="connsiteX5" fmla="*/ 2911839 w 3814918"/>
              <a:gd name="connsiteY5" fmla="*/ 6858000 h 6858000"/>
              <a:gd name="connsiteX6" fmla="*/ 0 w 381491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4918" h="6858000">
                <a:moveTo>
                  <a:pt x="0" y="0"/>
                </a:moveTo>
                <a:lnTo>
                  <a:pt x="2911840" y="0"/>
                </a:lnTo>
                <a:lnTo>
                  <a:pt x="3100718" y="354097"/>
                </a:lnTo>
                <a:cubicBezTo>
                  <a:pt x="3558007" y="1281371"/>
                  <a:pt x="3814918" y="2325182"/>
                  <a:pt x="3814918" y="3428999"/>
                </a:cubicBezTo>
                <a:cubicBezTo>
                  <a:pt x="3814918" y="4532816"/>
                  <a:pt x="3558007" y="5576628"/>
                  <a:pt x="3100718" y="6503901"/>
                </a:cubicBezTo>
                <a:lnTo>
                  <a:pt x="2911839" y="6858000"/>
                </a:lnTo>
                <a:lnTo>
                  <a:pt x="0" y="6858000"/>
                </a:lnTo>
                <a:close/>
              </a:path>
            </a:pathLst>
          </a:custGeom>
          <a:solidFill>
            <a:srgbClr val="F9C00F">
              <a:alpha val="1705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sp>
        <p:nvSpPr>
          <p:cNvPr id="22" name="TextBox 21">
            <a:extLst>
              <a:ext uri="{FF2B5EF4-FFF2-40B4-BE49-F238E27FC236}">
                <a16:creationId xmlns:a16="http://schemas.microsoft.com/office/drawing/2014/main" id="{CB8EF42C-537F-1FC2-C09F-5EFE9DDDD63E}"/>
              </a:ext>
            </a:extLst>
          </p:cNvPr>
          <p:cNvSpPr txBox="1"/>
          <p:nvPr/>
        </p:nvSpPr>
        <p:spPr>
          <a:xfrm>
            <a:off x="895025" y="758794"/>
            <a:ext cx="9473789" cy="938719"/>
          </a:xfrm>
          <a:prstGeom prst="rect">
            <a:avLst/>
          </a:prstGeom>
          <a:noFill/>
        </p:spPr>
        <p:txBody>
          <a:bodyPr wrap="square" rtlCol="0">
            <a:spAutoFit/>
          </a:bodyPr>
          <a:lstStyle/>
          <a:p>
            <a:pPr algn="ctr">
              <a:tabLst>
                <a:tab pos="2568575" algn="l"/>
                <a:tab pos="3025775" algn="l"/>
              </a:tabLst>
            </a:pPr>
            <a:r>
              <a:rPr lang="en-GB" sz="5500" b="1" dirty="0">
                <a:solidFill>
                  <a:srgbClr val="3E8C4E"/>
                </a:solidFill>
                <a:latin typeface="Poppins" pitchFamily="2" charset="77"/>
              </a:rPr>
              <a:t>Make a Choice to Be Kind!</a:t>
            </a:r>
          </a:p>
        </p:txBody>
      </p:sp>
      <p:sp>
        <p:nvSpPr>
          <p:cNvPr id="23" name="Rectangle: Rounded Corners 2276">
            <a:extLst>
              <a:ext uri="{FF2B5EF4-FFF2-40B4-BE49-F238E27FC236}">
                <a16:creationId xmlns:a16="http://schemas.microsoft.com/office/drawing/2014/main" id="{AAE6055E-A3C1-634E-B5FC-4AC031584FF3}"/>
              </a:ext>
            </a:extLst>
          </p:cNvPr>
          <p:cNvSpPr/>
          <p:nvPr/>
        </p:nvSpPr>
        <p:spPr>
          <a:xfrm>
            <a:off x="350706" y="1729654"/>
            <a:ext cx="2920299" cy="2249714"/>
          </a:xfrm>
          <a:prstGeom prst="roundRect">
            <a:avLst>
              <a:gd name="adj" fmla="val 6787"/>
            </a:avLst>
          </a:prstGeom>
          <a:solidFill>
            <a:srgbClr val="092074">
              <a:alpha val="99000"/>
            </a:srgbClr>
          </a:solidFill>
          <a:ln>
            <a:noFill/>
          </a:ln>
          <a:effectLst>
            <a:outerShdw blurRad="292100" dist="152400" dir="54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9" name="Rectangle 8">
            <a:extLst>
              <a:ext uri="{FF2B5EF4-FFF2-40B4-BE49-F238E27FC236}">
                <a16:creationId xmlns:a16="http://schemas.microsoft.com/office/drawing/2014/main" id="{EB74AEE2-B3DF-499A-8E93-D4F3EAD0EE6C}"/>
              </a:ext>
            </a:extLst>
          </p:cNvPr>
          <p:cNvSpPr/>
          <p:nvPr/>
        </p:nvSpPr>
        <p:spPr>
          <a:xfrm>
            <a:off x="134926" y="1940811"/>
            <a:ext cx="3293162" cy="1815882"/>
          </a:xfrm>
          <a:prstGeom prst="rect">
            <a:avLst/>
          </a:prstGeom>
        </p:spPr>
        <p:txBody>
          <a:bodyPr wrap="square">
            <a:spAutoFit/>
          </a:bodyPr>
          <a:lstStyle/>
          <a:p>
            <a:pPr algn="ctr"/>
            <a:r>
              <a:rPr lang="en-US" sz="2800" b="1" dirty="0">
                <a:solidFill>
                  <a:schemeClr val="bg1"/>
                </a:solidFill>
                <a:latin typeface="Poppins" pitchFamily="2" charset="77"/>
                <a:ea typeface="Open Sans" panose="020B0606030504020204" pitchFamily="34" charset="0"/>
                <a:cs typeface="Poppins" pitchFamily="2" charset="77"/>
              </a:rPr>
              <a:t>Every day we can make a choice to be kind! </a:t>
            </a:r>
          </a:p>
        </p:txBody>
      </p:sp>
      <p:sp>
        <p:nvSpPr>
          <p:cNvPr id="24" name="Rectangle: Rounded Corners 2276">
            <a:extLst>
              <a:ext uri="{FF2B5EF4-FFF2-40B4-BE49-F238E27FC236}">
                <a16:creationId xmlns:a16="http://schemas.microsoft.com/office/drawing/2014/main" id="{8FCBB036-85F9-48A5-5377-198AF87AA905}"/>
              </a:ext>
            </a:extLst>
          </p:cNvPr>
          <p:cNvSpPr/>
          <p:nvPr/>
        </p:nvSpPr>
        <p:spPr>
          <a:xfrm>
            <a:off x="3612646" y="1729654"/>
            <a:ext cx="3293162" cy="2249714"/>
          </a:xfrm>
          <a:prstGeom prst="roundRect">
            <a:avLst>
              <a:gd name="adj" fmla="val 6787"/>
            </a:avLst>
          </a:prstGeom>
          <a:solidFill>
            <a:srgbClr val="3E88F8"/>
          </a:solidFill>
          <a:ln>
            <a:noFill/>
          </a:ln>
          <a:effectLst>
            <a:outerShdw blurRad="292100" dist="152400" dir="54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5" name="Rectangle 24">
            <a:extLst>
              <a:ext uri="{FF2B5EF4-FFF2-40B4-BE49-F238E27FC236}">
                <a16:creationId xmlns:a16="http://schemas.microsoft.com/office/drawing/2014/main" id="{FA36AD51-231F-DC6C-B715-FF5DF0D1DABC}"/>
              </a:ext>
            </a:extLst>
          </p:cNvPr>
          <p:cNvSpPr/>
          <p:nvPr/>
        </p:nvSpPr>
        <p:spPr>
          <a:xfrm>
            <a:off x="3793457" y="1937139"/>
            <a:ext cx="2896435" cy="1815882"/>
          </a:xfrm>
          <a:prstGeom prst="rect">
            <a:avLst/>
          </a:prstGeom>
        </p:spPr>
        <p:txBody>
          <a:bodyPr wrap="square">
            <a:spAutoFit/>
          </a:bodyPr>
          <a:lstStyle/>
          <a:p>
            <a:pPr algn="ctr"/>
            <a:r>
              <a:rPr lang="en-US" sz="2800" b="1" dirty="0">
                <a:solidFill>
                  <a:schemeClr val="bg1"/>
                </a:solidFill>
                <a:latin typeface="Poppins" pitchFamily="2" charset="77"/>
                <a:ea typeface="Open Sans" panose="020B0606030504020204" pitchFamily="34" charset="0"/>
                <a:cs typeface="Poppins" pitchFamily="2" charset="77"/>
              </a:rPr>
              <a:t>Kindness is doing nice things to show you care. </a:t>
            </a:r>
          </a:p>
        </p:txBody>
      </p:sp>
      <p:sp>
        <p:nvSpPr>
          <p:cNvPr id="29" name="Graphic 38">
            <a:extLst>
              <a:ext uri="{FF2B5EF4-FFF2-40B4-BE49-F238E27FC236}">
                <a16:creationId xmlns:a16="http://schemas.microsoft.com/office/drawing/2014/main" id="{08685EE8-B3A2-0221-1507-AD42E0CB0BC7}"/>
              </a:ext>
            </a:extLst>
          </p:cNvPr>
          <p:cNvSpPr/>
          <p:nvPr/>
        </p:nvSpPr>
        <p:spPr>
          <a:xfrm>
            <a:off x="9726270" y="5823104"/>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pic>
        <p:nvPicPr>
          <p:cNvPr id="31" name="Picture 30">
            <a:extLst>
              <a:ext uri="{FF2B5EF4-FFF2-40B4-BE49-F238E27FC236}">
                <a16:creationId xmlns:a16="http://schemas.microsoft.com/office/drawing/2014/main" id="{D8848016-E4C0-9217-09B4-8BB514521C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9283" y="5537286"/>
            <a:ext cx="1254436" cy="1254436"/>
          </a:xfrm>
          <a:prstGeom prst="rect">
            <a:avLst/>
          </a:prstGeom>
        </p:spPr>
      </p:pic>
      <p:sp>
        <p:nvSpPr>
          <p:cNvPr id="35" name="Freeform 12">
            <a:extLst>
              <a:ext uri="{FF2B5EF4-FFF2-40B4-BE49-F238E27FC236}">
                <a16:creationId xmlns:a16="http://schemas.microsoft.com/office/drawing/2014/main" id="{5D6A15E8-38A1-C098-CF43-1FA3B0E1E994}"/>
              </a:ext>
            </a:extLst>
          </p:cNvPr>
          <p:cNvSpPr/>
          <p:nvPr/>
        </p:nvSpPr>
        <p:spPr>
          <a:xfrm>
            <a:off x="134926" y="252242"/>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3"/>
            <a:stretch>
              <a:fillRect/>
            </a:stretch>
          </a:blipFill>
        </p:spPr>
      </p:sp>
      <p:grpSp>
        <p:nvGrpSpPr>
          <p:cNvPr id="36" name="Graphic 2">
            <a:extLst>
              <a:ext uri="{FF2B5EF4-FFF2-40B4-BE49-F238E27FC236}">
                <a16:creationId xmlns:a16="http://schemas.microsoft.com/office/drawing/2014/main" id="{6D847002-A2C5-D9C3-FB13-2C5699BD350B}"/>
              </a:ext>
            </a:extLst>
          </p:cNvPr>
          <p:cNvGrpSpPr/>
          <p:nvPr/>
        </p:nvGrpSpPr>
        <p:grpSpPr>
          <a:xfrm>
            <a:off x="9851111" y="331077"/>
            <a:ext cx="1359725" cy="982188"/>
            <a:chOff x="6087422" y="667429"/>
            <a:chExt cx="834385" cy="602712"/>
          </a:xfrm>
          <a:solidFill>
            <a:schemeClr val="bg1"/>
          </a:solidFill>
        </p:grpSpPr>
        <p:sp>
          <p:nvSpPr>
            <p:cNvPr id="37" name="Graphic 2">
              <a:extLst>
                <a:ext uri="{FF2B5EF4-FFF2-40B4-BE49-F238E27FC236}">
                  <a16:creationId xmlns:a16="http://schemas.microsoft.com/office/drawing/2014/main" id="{7CCFC591-9374-B76B-1243-E9934BE38822}"/>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38" name="Graphic 2">
              <a:extLst>
                <a:ext uri="{FF2B5EF4-FFF2-40B4-BE49-F238E27FC236}">
                  <a16:creationId xmlns:a16="http://schemas.microsoft.com/office/drawing/2014/main" id="{F6A0EF28-5D93-4B27-D61F-F05F3818B417}"/>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39" name="Graphic 2">
              <a:extLst>
                <a:ext uri="{FF2B5EF4-FFF2-40B4-BE49-F238E27FC236}">
                  <a16:creationId xmlns:a16="http://schemas.microsoft.com/office/drawing/2014/main" id="{3C024D22-77BE-BA4A-8CFD-A6610BA6D475}"/>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solidFill>
            <a:ln w="2538" cap="flat">
              <a:noFill/>
              <a:prstDash val="solid"/>
              <a:miter/>
            </a:ln>
          </p:spPr>
          <p:txBody>
            <a:bodyPr rtlCol="0" anchor="ctr"/>
            <a:lstStyle/>
            <a:p>
              <a:endParaRPr lang="en-ID"/>
            </a:p>
          </p:txBody>
        </p:sp>
        <p:sp>
          <p:nvSpPr>
            <p:cNvPr id="40" name="Graphic 2">
              <a:extLst>
                <a:ext uri="{FF2B5EF4-FFF2-40B4-BE49-F238E27FC236}">
                  <a16:creationId xmlns:a16="http://schemas.microsoft.com/office/drawing/2014/main" id="{B6E72B21-26F5-3406-25D4-B2A329BAF474}"/>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3" name="Rectangle: Rounded Corners 2276">
            <a:extLst>
              <a:ext uri="{FF2B5EF4-FFF2-40B4-BE49-F238E27FC236}">
                <a16:creationId xmlns:a16="http://schemas.microsoft.com/office/drawing/2014/main" id="{7DBC7520-6124-A03B-2A73-4FDAF30E486C}"/>
              </a:ext>
            </a:extLst>
          </p:cNvPr>
          <p:cNvSpPr/>
          <p:nvPr/>
        </p:nvSpPr>
        <p:spPr>
          <a:xfrm>
            <a:off x="350706" y="4186853"/>
            <a:ext cx="6555102" cy="2249714"/>
          </a:xfrm>
          <a:prstGeom prst="roundRect">
            <a:avLst>
              <a:gd name="adj" fmla="val 6787"/>
            </a:avLst>
          </a:prstGeom>
          <a:solidFill>
            <a:srgbClr val="EC5A29"/>
          </a:solidFill>
          <a:ln>
            <a:noFill/>
          </a:ln>
          <a:effectLst>
            <a:outerShdw blurRad="292100" dist="152400" dir="54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4" name="Rectangle 3">
            <a:extLst>
              <a:ext uri="{FF2B5EF4-FFF2-40B4-BE49-F238E27FC236}">
                <a16:creationId xmlns:a16="http://schemas.microsoft.com/office/drawing/2014/main" id="{93C0BD99-623B-8D94-1B98-E598D6AC23A8}"/>
              </a:ext>
            </a:extLst>
          </p:cNvPr>
          <p:cNvSpPr/>
          <p:nvPr/>
        </p:nvSpPr>
        <p:spPr>
          <a:xfrm>
            <a:off x="531516" y="4394338"/>
            <a:ext cx="6158375" cy="1815882"/>
          </a:xfrm>
          <a:prstGeom prst="rect">
            <a:avLst/>
          </a:prstGeom>
        </p:spPr>
        <p:txBody>
          <a:bodyPr wrap="square">
            <a:spAutoFit/>
          </a:bodyPr>
          <a:lstStyle/>
          <a:p>
            <a:pPr algn="ctr"/>
            <a:r>
              <a:rPr lang="en-US" sz="2800" b="1" dirty="0">
                <a:solidFill>
                  <a:schemeClr val="bg1"/>
                </a:solidFill>
                <a:latin typeface="Poppins" pitchFamily="2" charset="77"/>
                <a:ea typeface="Open Sans" panose="020B0606030504020204" pitchFamily="34" charset="0"/>
                <a:cs typeface="Poppins" pitchFamily="2" charset="77"/>
              </a:rPr>
              <a:t>There are lots of ways to be kind like taking turns, sharing, helping to clean, or even giving hugs (with permission)! </a:t>
            </a:r>
          </a:p>
        </p:txBody>
      </p:sp>
      <p:pic>
        <p:nvPicPr>
          <p:cNvPr id="6" name="Picture 5">
            <a:extLst>
              <a:ext uri="{FF2B5EF4-FFF2-40B4-BE49-F238E27FC236}">
                <a16:creationId xmlns:a16="http://schemas.microsoft.com/office/drawing/2014/main" id="{68ADB317-21D0-7CA0-48BE-A68948CD42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2541" y="2125230"/>
            <a:ext cx="5007943" cy="5007943"/>
          </a:xfrm>
          <a:prstGeom prst="rect">
            <a:avLst/>
          </a:prstGeom>
        </p:spPr>
      </p:pic>
      <p:grpSp>
        <p:nvGrpSpPr>
          <p:cNvPr id="7" name="Group 6">
            <a:extLst>
              <a:ext uri="{FF2B5EF4-FFF2-40B4-BE49-F238E27FC236}">
                <a16:creationId xmlns:a16="http://schemas.microsoft.com/office/drawing/2014/main" id="{026BFB9D-64D0-E69A-6752-3DBC9045367C}"/>
              </a:ext>
            </a:extLst>
          </p:cNvPr>
          <p:cNvGrpSpPr/>
          <p:nvPr/>
        </p:nvGrpSpPr>
        <p:grpSpPr>
          <a:xfrm>
            <a:off x="89451" y="6338054"/>
            <a:ext cx="2860654" cy="433629"/>
            <a:chOff x="6288775" y="3899192"/>
            <a:chExt cx="3101560" cy="467970"/>
          </a:xfrm>
          <a:effectLst/>
        </p:grpSpPr>
        <p:sp>
          <p:nvSpPr>
            <p:cNvPr id="8" name="Rectangle: Rounded Corners 25">
              <a:extLst>
                <a:ext uri="{FF2B5EF4-FFF2-40B4-BE49-F238E27FC236}">
                  <a16:creationId xmlns:a16="http://schemas.microsoft.com/office/drawing/2014/main" id="{E77CB5BA-0A11-9186-587F-89EE6CB9D52A}"/>
                </a:ext>
              </a:extLst>
            </p:cNvPr>
            <p:cNvSpPr/>
            <p:nvPr/>
          </p:nvSpPr>
          <p:spPr>
            <a:xfrm>
              <a:off x="6288775" y="3899192"/>
              <a:ext cx="3101560" cy="467970"/>
            </a:xfrm>
            <a:prstGeom prst="roundRect">
              <a:avLst>
                <a:gd name="adj" fmla="val 50000"/>
              </a:avLst>
            </a:prstGeom>
            <a:solidFill>
              <a:srgbClr val="3D8A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10" name="TextBox 9">
              <a:extLst>
                <a:ext uri="{FF2B5EF4-FFF2-40B4-BE49-F238E27FC236}">
                  <a16:creationId xmlns:a16="http://schemas.microsoft.com/office/drawing/2014/main" id="{D3FF9276-2964-22E1-6B5D-C3124F9F8459}"/>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Tree>
    <p:extLst>
      <p:ext uri="{BB962C8B-B14F-4D97-AF65-F5344CB8AC3E}">
        <p14:creationId xmlns:p14="http://schemas.microsoft.com/office/powerpoint/2010/main" val="22844574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aphic 38">
            <a:extLst>
              <a:ext uri="{FF2B5EF4-FFF2-40B4-BE49-F238E27FC236}">
                <a16:creationId xmlns:a16="http://schemas.microsoft.com/office/drawing/2014/main" id="{A7312C8E-7549-E224-93EF-AA27EABA7086}"/>
              </a:ext>
            </a:extLst>
          </p:cNvPr>
          <p:cNvGrpSpPr/>
          <p:nvPr/>
        </p:nvGrpSpPr>
        <p:grpSpPr>
          <a:xfrm>
            <a:off x="3477019" y="6359942"/>
            <a:ext cx="1407277" cy="780637"/>
            <a:chOff x="6495821" y="1090764"/>
            <a:chExt cx="1407277" cy="780637"/>
          </a:xfrm>
        </p:grpSpPr>
        <p:sp>
          <p:nvSpPr>
            <p:cNvPr id="4" name="Graphic 38">
              <a:extLst>
                <a:ext uri="{FF2B5EF4-FFF2-40B4-BE49-F238E27FC236}">
                  <a16:creationId xmlns:a16="http://schemas.microsoft.com/office/drawing/2014/main" id="{A69DDDD9-B17A-C516-5E83-34125C0C38CA}"/>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5" name="Graphic 38">
              <a:extLst>
                <a:ext uri="{FF2B5EF4-FFF2-40B4-BE49-F238E27FC236}">
                  <a16:creationId xmlns:a16="http://schemas.microsoft.com/office/drawing/2014/main" id="{275B99E5-FE5F-546F-DF4D-ABA09A5E2CAE}"/>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6" name="Graphic 38">
              <a:extLst>
                <a:ext uri="{FF2B5EF4-FFF2-40B4-BE49-F238E27FC236}">
                  <a16:creationId xmlns:a16="http://schemas.microsoft.com/office/drawing/2014/main" id="{F0E62623-11A6-341A-8AAB-623F61BB11EC}"/>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C04614D3-D2CB-B399-21C7-A43E443D5ACA}"/>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9F2A455C-5FA7-90EC-FEA4-E65E55096E10}"/>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15" name="Oval 14">
            <a:extLst>
              <a:ext uri="{FF2B5EF4-FFF2-40B4-BE49-F238E27FC236}">
                <a16:creationId xmlns:a16="http://schemas.microsoft.com/office/drawing/2014/main" id="{653AA092-0634-232F-8E52-DD73955F143D}"/>
              </a:ext>
            </a:extLst>
          </p:cNvPr>
          <p:cNvSpPr/>
          <p:nvPr/>
        </p:nvSpPr>
        <p:spPr>
          <a:xfrm>
            <a:off x="7328582" y="1434401"/>
            <a:ext cx="4110919" cy="411091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61" name="Picture 60">
            <a:extLst>
              <a:ext uri="{FF2B5EF4-FFF2-40B4-BE49-F238E27FC236}">
                <a16:creationId xmlns:a16="http://schemas.microsoft.com/office/drawing/2014/main" id="{8F227796-CC43-11A0-2173-450FE66326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939" y="5020912"/>
            <a:ext cx="1254436" cy="1254436"/>
          </a:xfrm>
          <a:prstGeom prst="rect">
            <a:avLst/>
          </a:prstGeom>
        </p:spPr>
      </p:pic>
      <p:sp>
        <p:nvSpPr>
          <p:cNvPr id="63" name="Freeform 12">
            <a:extLst>
              <a:ext uri="{FF2B5EF4-FFF2-40B4-BE49-F238E27FC236}">
                <a16:creationId xmlns:a16="http://schemas.microsoft.com/office/drawing/2014/main" id="{3BE68674-1A7F-12AF-FAE0-B1E3B45D5407}"/>
              </a:ext>
            </a:extLst>
          </p:cNvPr>
          <p:cNvSpPr/>
          <p:nvPr/>
        </p:nvSpPr>
        <p:spPr>
          <a:xfrm>
            <a:off x="301420"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3"/>
            <a:stretch>
              <a:fillRect/>
            </a:stretch>
          </a:blipFill>
        </p:spPr>
      </p:sp>
      <p:grpSp>
        <p:nvGrpSpPr>
          <p:cNvPr id="64" name="Group 63">
            <a:extLst>
              <a:ext uri="{FF2B5EF4-FFF2-40B4-BE49-F238E27FC236}">
                <a16:creationId xmlns:a16="http://schemas.microsoft.com/office/drawing/2014/main" id="{A6DF68EE-809B-85F7-A15B-18063994F164}"/>
              </a:ext>
            </a:extLst>
          </p:cNvPr>
          <p:cNvGrpSpPr/>
          <p:nvPr/>
        </p:nvGrpSpPr>
        <p:grpSpPr>
          <a:xfrm>
            <a:off x="9119007" y="6360088"/>
            <a:ext cx="2860654" cy="433629"/>
            <a:chOff x="6288775" y="3899192"/>
            <a:chExt cx="3101560" cy="467970"/>
          </a:xfrm>
          <a:effectLst/>
        </p:grpSpPr>
        <p:sp>
          <p:nvSpPr>
            <p:cNvPr id="65" name="Rectangle: Rounded Corners 25">
              <a:extLst>
                <a:ext uri="{FF2B5EF4-FFF2-40B4-BE49-F238E27FC236}">
                  <a16:creationId xmlns:a16="http://schemas.microsoft.com/office/drawing/2014/main" id="{F6C5F0DC-A4E5-9EF4-E8D5-BA9B48AF5A07}"/>
                </a:ext>
              </a:extLst>
            </p:cNvPr>
            <p:cNvSpPr/>
            <p:nvPr/>
          </p:nvSpPr>
          <p:spPr>
            <a:xfrm>
              <a:off x="6288775" y="3899192"/>
              <a:ext cx="3101560" cy="467970"/>
            </a:xfrm>
            <a:prstGeom prst="roundRect">
              <a:avLst>
                <a:gd name="adj" fmla="val 50000"/>
              </a:avLst>
            </a:prstGeom>
            <a:solidFill>
              <a:srgbClr val="69AE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66" name="TextBox 65">
              <a:extLst>
                <a:ext uri="{FF2B5EF4-FFF2-40B4-BE49-F238E27FC236}">
                  <a16:creationId xmlns:a16="http://schemas.microsoft.com/office/drawing/2014/main" id="{26A28B7A-A124-08CE-9DA4-F2153F42ABAD}"/>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
        <p:nvSpPr>
          <p:cNvPr id="14" name="TextBox 13">
            <a:extLst>
              <a:ext uri="{FF2B5EF4-FFF2-40B4-BE49-F238E27FC236}">
                <a16:creationId xmlns:a16="http://schemas.microsoft.com/office/drawing/2014/main" id="{D7ABA771-2994-B1E5-7416-DE869E4910B5}"/>
              </a:ext>
            </a:extLst>
          </p:cNvPr>
          <p:cNvSpPr txBox="1"/>
          <p:nvPr/>
        </p:nvSpPr>
        <p:spPr>
          <a:xfrm>
            <a:off x="3075741" y="689117"/>
            <a:ext cx="6210731" cy="1015663"/>
          </a:xfrm>
          <a:prstGeom prst="rect">
            <a:avLst/>
          </a:prstGeom>
          <a:noFill/>
        </p:spPr>
        <p:txBody>
          <a:bodyPr wrap="square" rtlCol="0">
            <a:spAutoFit/>
          </a:bodyPr>
          <a:lstStyle/>
          <a:p>
            <a:pPr algn="ctr">
              <a:tabLst>
                <a:tab pos="2568575" algn="l"/>
                <a:tab pos="3025775" algn="l"/>
              </a:tabLst>
            </a:pPr>
            <a:r>
              <a:rPr lang="en-GB" sz="6000" b="1" dirty="0">
                <a:solidFill>
                  <a:srgbClr val="3E8C4E"/>
                </a:solidFill>
                <a:latin typeface="Poppins" pitchFamily="2" charset="77"/>
              </a:rPr>
              <a:t>Why Kindness?</a:t>
            </a:r>
          </a:p>
        </p:txBody>
      </p:sp>
      <p:grpSp>
        <p:nvGrpSpPr>
          <p:cNvPr id="16" name="Graphic 2">
            <a:extLst>
              <a:ext uri="{FF2B5EF4-FFF2-40B4-BE49-F238E27FC236}">
                <a16:creationId xmlns:a16="http://schemas.microsoft.com/office/drawing/2014/main" id="{5813EBC5-2781-EB64-0EFA-3000302DFDB2}"/>
              </a:ext>
            </a:extLst>
          </p:cNvPr>
          <p:cNvGrpSpPr/>
          <p:nvPr/>
        </p:nvGrpSpPr>
        <p:grpSpPr>
          <a:xfrm>
            <a:off x="8725937" y="282957"/>
            <a:ext cx="1359725" cy="982188"/>
            <a:chOff x="6087422" y="667429"/>
            <a:chExt cx="834385" cy="602712"/>
          </a:xfrm>
          <a:solidFill>
            <a:schemeClr val="bg1"/>
          </a:solidFill>
        </p:grpSpPr>
        <p:sp>
          <p:nvSpPr>
            <p:cNvPr id="17" name="Graphic 2">
              <a:extLst>
                <a:ext uri="{FF2B5EF4-FFF2-40B4-BE49-F238E27FC236}">
                  <a16:creationId xmlns:a16="http://schemas.microsoft.com/office/drawing/2014/main" id="{140DAD9C-801B-5C83-D5BE-8799D2CD5CF0}"/>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18" name="Graphic 2">
              <a:extLst>
                <a:ext uri="{FF2B5EF4-FFF2-40B4-BE49-F238E27FC236}">
                  <a16:creationId xmlns:a16="http://schemas.microsoft.com/office/drawing/2014/main" id="{193A0DF4-6B02-2D53-C056-B3C328D6B6BF}"/>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19" name="Graphic 2">
              <a:extLst>
                <a:ext uri="{FF2B5EF4-FFF2-40B4-BE49-F238E27FC236}">
                  <a16:creationId xmlns:a16="http://schemas.microsoft.com/office/drawing/2014/main" id="{E8A3687B-985D-A219-1FD5-F8C3F4C776AD}"/>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solidFill>
            <a:ln w="2538" cap="flat">
              <a:noFill/>
              <a:prstDash val="solid"/>
              <a:miter/>
            </a:ln>
          </p:spPr>
          <p:txBody>
            <a:bodyPr rtlCol="0" anchor="ctr"/>
            <a:lstStyle/>
            <a:p>
              <a:endParaRPr lang="en-ID"/>
            </a:p>
          </p:txBody>
        </p:sp>
        <p:sp>
          <p:nvSpPr>
            <p:cNvPr id="20" name="Graphic 2">
              <a:extLst>
                <a:ext uri="{FF2B5EF4-FFF2-40B4-BE49-F238E27FC236}">
                  <a16:creationId xmlns:a16="http://schemas.microsoft.com/office/drawing/2014/main" id="{018A6640-248C-73B0-C168-38AB12A9D89C}"/>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grpSp>
        <p:nvGrpSpPr>
          <p:cNvPr id="23" name="Graphic 38">
            <a:extLst>
              <a:ext uri="{FF2B5EF4-FFF2-40B4-BE49-F238E27FC236}">
                <a16:creationId xmlns:a16="http://schemas.microsoft.com/office/drawing/2014/main" id="{224EFE2D-8F87-C24C-0F2A-9262F696EA7F}"/>
              </a:ext>
            </a:extLst>
          </p:cNvPr>
          <p:cNvGrpSpPr/>
          <p:nvPr/>
        </p:nvGrpSpPr>
        <p:grpSpPr>
          <a:xfrm>
            <a:off x="6839211" y="6162115"/>
            <a:ext cx="336664" cy="336745"/>
            <a:chOff x="9342265" y="2571740"/>
            <a:chExt cx="336664" cy="336745"/>
          </a:xfrm>
        </p:grpSpPr>
        <p:sp>
          <p:nvSpPr>
            <p:cNvPr id="24" name="Graphic 38">
              <a:extLst>
                <a:ext uri="{FF2B5EF4-FFF2-40B4-BE49-F238E27FC236}">
                  <a16:creationId xmlns:a16="http://schemas.microsoft.com/office/drawing/2014/main" id="{7E692957-7ABA-D8F0-6729-B38CB986AAD2}"/>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C2AC8DC0-E27B-C95E-EDA2-F7DAE6E3CFA3}"/>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26" name="Graphic 38">
            <a:extLst>
              <a:ext uri="{FF2B5EF4-FFF2-40B4-BE49-F238E27FC236}">
                <a16:creationId xmlns:a16="http://schemas.microsoft.com/office/drawing/2014/main" id="{319C70B0-A4AE-2807-E113-21D9A8D45C9E}"/>
              </a:ext>
            </a:extLst>
          </p:cNvPr>
          <p:cNvSpPr/>
          <p:nvPr/>
        </p:nvSpPr>
        <p:spPr>
          <a:xfrm>
            <a:off x="11385974" y="1598287"/>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bg1"/>
          </a:solidFill>
          <a:ln w="3429" cap="flat">
            <a:noFill/>
            <a:prstDash val="solid"/>
            <a:miter/>
          </a:ln>
        </p:spPr>
        <p:txBody>
          <a:bodyPr rtlCol="0" anchor="ctr"/>
          <a:lstStyle/>
          <a:p>
            <a:endParaRPr lang="en-ID"/>
          </a:p>
        </p:txBody>
      </p:sp>
      <p:grpSp>
        <p:nvGrpSpPr>
          <p:cNvPr id="27" name="Graphic 38">
            <a:extLst>
              <a:ext uri="{FF2B5EF4-FFF2-40B4-BE49-F238E27FC236}">
                <a16:creationId xmlns:a16="http://schemas.microsoft.com/office/drawing/2014/main" id="{62F7C20D-150A-CCD2-1D7B-D792496C148A}"/>
              </a:ext>
            </a:extLst>
          </p:cNvPr>
          <p:cNvGrpSpPr/>
          <p:nvPr/>
        </p:nvGrpSpPr>
        <p:grpSpPr>
          <a:xfrm>
            <a:off x="11108770" y="5776984"/>
            <a:ext cx="641221" cy="534951"/>
            <a:chOff x="2853315" y="2121546"/>
            <a:chExt cx="641221" cy="534951"/>
          </a:xfrm>
          <a:solidFill>
            <a:schemeClr val="accent3"/>
          </a:solidFill>
        </p:grpSpPr>
        <p:sp>
          <p:nvSpPr>
            <p:cNvPr id="28" name="Graphic 38">
              <a:extLst>
                <a:ext uri="{FF2B5EF4-FFF2-40B4-BE49-F238E27FC236}">
                  <a16:creationId xmlns:a16="http://schemas.microsoft.com/office/drawing/2014/main" id="{B79E4D14-D162-25BA-3553-45A3BD078A33}"/>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4093059F-C6B4-8A7D-B054-5694740E69DC}"/>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51DFC4AC-4D8A-EFF0-0246-AE08D29B02AA}"/>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E3AB4B6F-0BE5-F867-204B-C83B64649A0B}"/>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5874395F-F7CD-A9E4-9C1F-A13BC0D202A0}"/>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8681FDC2-C110-DDDA-2C01-7844FF86B8EB}"/>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9746081F-0529-2D87-7311-F943AB42CE9D}"/>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B9F91D52-FF90-732B-1A9F-51374ADD4837}"/>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7921DDC8-C893-9A5E-5396-B3DA2EC9E960}"/>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47" name="Graphic 38">
            <a:extLst>
              <a:ext uri="{FF2B5EF4-FFF2-40B4-BE49-F238E27FC236}">
                <a16:creationId xmlns:a16="http://schemas.microsoft.com/office/drawing/2014/main" id="{21F6806D-2D4D-3D5F-6E30-36B98977EB66}"/>
              </a:ext>
            </a:extLst>
          </p:cNvPr>
          <p:cNvSpPr/>
          <p:nvPr/>
        </p:nvSpPr>
        <p:spPr>
          <a:xfrm>
            <a:off x="2243156" y="5587783"/>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2" name="Rectangle 1">
            <a:extLst>
              <a:ext uri="{FF2B5EF4-FFF2-40B4-BE49-F238E27FC236}">
                <a16:creationId xmlns:a16="http://schemas.microsoft.com/office/drawing/2014/main" id="{12DF7644-74EC-12C1-9B67-BF772F7A4090}"/>
              </a:ext>
            </a:extLst>
          </p:cNvPr>
          <p:cNvSpPr/>
          <p:nvPr/>
        </p:nvSpPr>
        <p:spPr>
          <a:xfrm>
            <a:off x="583894" y="1897382"/>
            <a:ext cx="7182998" cy="3293209"/>
          </a:xfrm>
          <a:prstGeom prst="rect">
            <a:avLst/>
          </a:prstGeom>
        </p:spPr>
        <p:txBody>
          <a:bodyPr wrap="square">
            <a:spAutoFit/>
          </a:bodyPr>
          <a:lstStyle/>
          <a:p>
            <a:pPr marL="457200" indent="-228600">
              <a:buFont typeface="Arial" panose="020B0604020202020204" pitchFamily="34" charset="0"/>
              <a:buChar char="•"/>
            </a:pPr>
            <a:r>
              <a:rPr lang="en-US" sz="2600" b="1" dirty="0">
                <a:solidFill>
                  <a:srgbClr val="3D8AF7"/>
                </a:solidFill>
                <a:latin typeface="Poppins" pitchFamily="2" charset="77"/>
                <a:ea typeface="Open Sans" panose="020B0606030504020204" pitchFamily="34" charset="0"/>
                <a:cs typeface="Poppins" pitchFamily="2" charset="77"/>
              </a:rPr>
              <a:t>Did you know that BEING kind to someone else can make YOU feel happier?</a:t>
            </a:r>
          </a:p>
          <a:p>
            <a:pPr marL="457200" indent="-228600">
              <a:buFont typeface="Arial" panose="020B0604020202020204" pitchFamily="34" charset="0"/>
              <a:buChar char="•"/>
            </a:pPr>
            <a:r>
              <a:rPr lang="en-US" sz="2600" b="1" dirty="0">
                <a:solidFill>
                  <a:srgbClr val="3D8AF7"/>
                </a:solidFill>
                <a:latin typeface="Poppins" pitchFamily="2" charset="77"/>
                <a:ea typeface="Open Sans" panose="020B0606030504020204" pitchFamily="34" charset="0"/>
                <a:cs typeface="Poppins" pitchFamily="2" charset="77"/>
              </a:rPr>
              <a:t>In fact, BEING kind helps us to feel more gratitude, and more connected to the people around us!</a:t>
            </a:r>
          </a:p>
          <a:p>
            <a:pPr marL="457200" indent="-228600">
              <a:buFont typeface="Arial" panose="020B0604020202020204" pitchFamily="34" charset="0"/>
              <a:buChar char="•"/>
            </a:pPr>
            <a:r>
              <a:rPr lang="en-US" sz="2600" b="1" dirty="0">
                <a:solidFill>
                  <a:srgbClr val="3D8AF7"/>
                </a:solidFill>
                <a:latin typeface="Poppins" pitchFamily="2" charset="77"/>
                <a:ea typeface="Open Sans" panose="020B0606030504020204" pitchFamily="34" charset="0"/>
                <a:cs typeface="Poppins" pitchFamily="2" charset="77"/>
              </a:rPr>
              <a:t>Also, BEING kind helps reduce our stress!</a:t>
            </a:r>
          </a:p>
        </p:txBody>
      </p:sp>
      <p:pic>
        <p:nvPicPr>
          <p:cNvPr id="37" name="Picture 36">
            <a:extLst>
              <a:ext uri="{FF2B5EF4-FFF2-40B4-BE49-F238E27FC236}">
                <a16:creationId xmlns:a16="http://schemas.microsoft.com/office/drawing/2014/main" id="{39B07CCB-C6E2-A371-39EB-9B89D7EEB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7872" y="1745342"/>
            <a:ext cx="3896949" cy="3967291"/>
          </a:xfrm>
          <a:prstGeom prst="rect">
            <a:avLst/>
          </a:prstGeom>
        </p:spPr>
      </p:pic>
      <p:grpSp>
        <p:nvGrpSpPr>
          <p:cNvPr id="38" name="Group 37">
            <a:extLst>
              <a:ext uri="{FF2B5EF4-FFF2-40B4-BE49-F238E27FC236}">
                <a16:creationId xmlns:a16="http://schemas.microsoft.com/office/drawing/2014/main" id="{81C46103-1B4F-9FDA-823B-83ACE6D0E60E}"/>
              </a:ext>
            </a:extLst>
          </p:cNvPr>
          <p:cNvGrpSpPr/>
          <p:nvPr/>
        </p:nvGrpSpPr>
        <p:grpSpPr>
          <a:xfrm>
            <a:off x="89451" y="6338054"/>
            <a:ext cx="2860654" cy="433629"/>
            <a:chOff x="6288775" y="3899192"/>
            <a:chExt cx="3101560" cy="467970"/>
          </a:xfrm>
          <a:effectLst/>
        </p:grpSpPr>
        <p:sp>
          <p:nvSpPr>
            <p:cNvPr id="39" name="Rectangle: Rounded Corners 25">
              <a:extLst>
                <a:ext uri="{FF2B5EF4-FFF2-40B4-BE49-F238E27FC236}">
                  <a16:creationId xmlns:a16="http://schemas.microsoft.com/office/drawing/2014/main" id="{B6344FC6-3A0A-D521-74F2-90DF4DF76AEC}"/>
                </a:ext>
              </a:extLst>
            </p:cNvPr>
            <p:cNvSpPr/>
            <p:nvPr/>
          </p:nvSpPr>
          <p:spPr>
            <a:xfrm>
              <a:off x="6288775" y="3899192"/>
              <a:ext cx="3101560" cy="467970"/>
            </a:xfrm>
            <a:prstGeom prst="roundRect">
              <a:avLst>
                <a:gd name="adj" fmla="val 50000"/>
              </a:avLst>
            </a:prstGeom>
            <a:solidFill>
              <a:srgbClr val="3D8A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40" name="TextBox 39">
              <a:extLst>
                <a:ext uri="{FF2B5EF4-FFF2-40B4-BE49-F238E27FC236}">
                  <a16:creationId xmlns:a16="http://schemas.microsoft.com/office/drawing/2014/main" id="{07E5667D-175C-ABD2-21A0-E439684606F0}"/>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Tree>
    <p:extLst>
      <p:ext uri="{BB962C8B-B14F-4D97-AF65-F5344CB8AC3E}">
        <p14:creationId xmlns:p14="http://schemas.microsoft.com/office/powerpoint/2010/main" val="29855763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7C1BEEE7-1DDC-46DD-A733-82A9FB65D0EC}"/>
              </a:ext>
            </a:extLst>
          </p:cNvPr>
          <p:cNvSpPr/>
          <p:nvPr/>
        </p:nvSpPr>
        <p:spPr>
          <a:xfrm>
            <a:off x="316688" y="1670734"/>
            <a:ext cx="4721880" cy="4171120"/>
          </a:xfrm>
          <a:prstGeom prst="roundRect">
            <a:avLst>
              <a:gd name="adj" fmla="val 8491"/>
            </a:avLst>
          </a:prstGeom>
          <a:solidFill>
            <a:schemeClr val="bg1"/>
          </a:solidFill>
          <a:ln>
            <a:noFill/>
          </a:ln>
          <a:effectLst>
            <a:outerShdw blurRad="1016000" dist="546100" dir="2700000" sx="83000" sy="8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624DA90D-C575-47F0-889C-2CF0DBF5706D}"/>
              </a:ext>
            </a:extLst>
          </p:cNvPr>
          <p:cNvSpPr txBox="1"/>
          <p:nvPr/>
        </p:nvSpPr>
        <p:spPr>
          <a:xfrm>
            <a:off x="496682" y="1801813"/>
            <a:ext cx="4605468" cy="3896451"/>
          </a:xfrm>
          <a:prstGeom prst="rect">
            <a:avLst/>
          </a:prstGeom>
          <a:noFill/>
        </p:spPr>
        <p:txBody>
          <a:bodyPr wrap="square" rtlCol="0">
            <a:spAutoFit/>
          </a:bodyPr>
          <a:lstStyle/>
          <a:p>
            <a:pPr>
              <a:lnSpc>
                <a:spcPct val="130000"/>
              </a:lnSpc>
              <a:spcBef>
                <a:spcPts val="500"/>
              </a:spcBef>
              <a:buClr>
                <a:schemeClr val="accent3"/>
              </a:buClr>
            </a:pPr>
            <a:r>
              <a:rPr lang="en-GB" sz="3200" dirty="0">
                <a:solidFill>
                  <a:schemeClr val="accent2"/>
                </a:solidFill>
                <a:latin typeface="Poppins SemiBold" panose="00000700000000000000" pitchFamily="2" charset="0"/>
                <a:cs typeface="Poppins SemiBold" panose="00000700000000000000" pitchFamily="2" charset="0"/>
              </a:rPr>
              <a:t>If BEING kind can do all of THAT for someone, what do you think it does for the person receiving the kindness</a:t>
            </a:r>
          </a:p>
        </p:txBody>
      </p:sp>
      <p:grpSp>
        <p:nvGrpSpPr>
          <p:cNvPr id="31" name="Graphic 2">
            <a:extLst>
              <a:ext uri="{FF2B5EF4-FFF2-40B4-BE49-F238E27FC236}">
                <a16:creationId xmlns:a16="http://schemas.microsoft.com/office/drawing/2014/main" id="{9CA1A7AF-2FA3-4C5C-8A49-EDD08A95412D}"/>
              </a:ext>
            </a:extLst>
          </p:cNvPr>
          <p:cNvGrpSpPr/>
          <p:nvPr/>
        </p:nvGrpSpPr>
        <p:grpSpPr>
          <a:xfrm>
            <a:off x="7610777" y="202304"/>
            <a:ext cx="1359725" cy="982188"/>
            <a:chOff x="6087422" y="667429"/>
            <a:chExt cx="834385" cy="602712"/>
          </a:xfrm>
          <a:solidFill>
            <a:schemeClr val="bg1"/>
          </a:solidFill>
        </p:grpSpPr>
        <p:sp>
          <p:nvSpPr>
            <p:cNvPr id="32" name="Graphic 2">
              <a:extLst>
                <a:ext uri="{FF2B5EF4-FFF2-40B4-BE49-F238E27FC236}">
                  <a16:creationId xmlns:a16="http://schemas.microsoft.com/office/drawing/2014/main" id="{A358C6BC-D940-4921-9EA6-4DE8DDDF2217}"/>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33" name="Graphic 2">
              <a:extLst>
                <a:ext uri="{FF2B5EF4-FFF2-40B4-BE49-F238E27FC236}">
                  <a16:creationId xmlns:a16="http://schemas.microsoft.com/office/drawing/2014/main" id="{A1457887-AD2A-4FCF-8FA7-05B498FCEB52}"/>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34" name="Graphic 2">
              <a:extLst>
                <a:ext uri="{FF2B5EF4-FFF2-40B4-BE49-F238E27FC236}">
                  <a16:creationId xmlns:a16="http://schemas.microsoft.com/office/drawing/2014/main" id="{22F838B1-C291-43D1-AE5C-C930586E3E17}"/>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solidFill>
            <a:ln w="2538" cap="flat">
              <a:noFill/>
              <a:prstDash val="solid"/>
              <a:miter/>
            </a:ln>
          </p:spPr>
          <p:txBody>
            <a:bodyPr rtlCol="0" anchor="ctr"/>
            <a:lstStyle/>
            <a:p>
              <a:endParaRPr lang="en-ID"/>
            </a:p>
          </p:txBody>
        </p:sp>
        <p:sp>
          <p:nvSpPr>
            <p:cNvPr id="35" name="Graphic 2">
              <a:extLst>
                <a:ext uri="{FF2B5EF4-FFF2-40B4-BE49-F238E27FC236}">
                  <a16:creationId xmlns:a16="http://schemas.microsoft.com/office/drawing/2014/main" id="{4EA73631-3A94-4523-95DF-777BDC23833B}"/>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38" name="TextBox 37">
            <a:extLst>
              <a:ext uri="{FF2B5EF4-FFF2-40B4-BE49-F238E27FC236}">
                <a16:creationId xmlns:a16="http://schemas.microsoft.com/office/drawing/2014/main" id="{06DD7154-69FF-43BA-A7C3-6A358ECBAC4A}"/>
              </a:ext>
            </a:extLst>
          </p:cNvPr>
          <p:cNvSpPr txBox="1"/>
          <p:nvPr/>
        </p:nvSpPr>
        <p:spPr>
          <a:xfrm>
            <a:off x="3828717" y="537696"/>
            <a:ext cx="4269184" cy="1015663"/>
          </a:xfrm>
          <a:prstGeom prst="rect">
            <a:avLst/>
          </a:prstGeom>
          <a:noFill/>
        </p:spPr>
        <p:txBody>
          <a:bodyPr wrap="square" rtlCol="0">
            <a:spAutoFit/>
          </a:bodyPr>
          <a:lstStyle/>
          <a:p>
            <a:pPr>
              <a:tabLst>
                <a:tab pos="3025775" algn="l"/>
              </a:tabLst>
            </a:pPr>
            <a:r>
              <a:rPr lang="en-GB" sz="6000" b="1" dirty="0">
                <a:solidFill>
                  <a:srgbClr val="3E8C4E"/>
                </a:solidFill>
                <a:latin typeface="Poppins" pitchFamily="2" charset="77"/>
              </a:rPr>
              <a:t>Pair Share</a:t>
            </a:r>
          </a:p>
        </p:txBody>
      </p:sp>
      <p:sp>
        <p:nvSpPr>
          <p:cNvPr id="50" name="Freeform 12">
            <a:extLst>
              <a:ext uri="{FF2B5EF4-FFF2-40B4-BE49-F238E27FC236}">
                <a16:creationId xmlns:a16="http://schemas.microsoft.com/office/drawing/2014/main" id="{234C962C-AE04-33C6-B312-F80C0F735DD6}"/>
              </a:ext>
            </a:extLst>
          </p:cNvPr>
          <p:cNvSpPr/>
          <p:nvPr/>
        </p:nvSpPr>
        <p:spPr>
          <a:xfrm>
            <a:off x="316688"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pic>
        <p:nvPicPr>
          <p:cNvPr id="51" name="Picture 50">
            <a:extLst>
              <a:ext uri="{FF2B5EF4-FFF2-40B4-BE49-F238E27FC236}">
                <a16:creationId xmlns:a16="http://schemas.microsoft.com/office/drawing/2014/main" id="{6773B5D9-9BD8-BB09-6A26-FF8A18BD14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9283" y="5537286"/>
            <a:ext cx="1254436" cy="1254436"/>
          </a:xfrm>
          <a:prstGeom prst="rect">
            <a:avLst/>
          </a:prstGeom>
        </p:spPr>
      </p:pic>
      <p:grpSp>
        <p:nvGrpSpPr>
          <p:cNvPr id="3" name="Graphic 38">
            <a:extLst>
              <a:ext uri="{FF2B5EF4-FFF2-40B4-BE49-F238E27FC236}">
                <a16:creationId xmlns:a16="http://schemas.microsoft.com/office/drawing/2014/main" id="{7C1618E6-2581-E6CE-C2A3-429D7AF4AFEF}"/>
              </a:ext>
            </a:extLst>
          </p:cNvPr>
          <p:cNvGrpSpPr/>
          <p:nvPr/>
        </p:nvGrpSpPr>
        <p:grpSpPr>
          <a:xfrm flipH="1">
            <a:off x="10495965" y="405078"/>
            <a:ext cx="1407277" cy="780637"/>
            <a:chOff x="6495821" y="1090764"/>
            <a:chExt cx="1407277" cy="780637"/>
          </a:xfrm>
        </p:grpSpPr>
        <p:sp>
          <p:nvSpPr>
            <p:cNvPr id="4" name="Graphic 38">
              <a:extLst>
                <a:ext uri="{FF2B5EF4-FFF2-40B4-BE49-F238E27FC236}">
                  <a16:creationId xmlns:a16="http://schemas.microsoft.com/office/drawing/2014/main" id="{52D2C298-F0D7-E833-94CE-985B8915CA2F}"/>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5" name="Graphic 38">
              <a:extLst>
                <a:ext uri="{FF2B5EF4-FFF2-40B4-BE49-F238E27FC236}">
                  <a16:creationId xmlns:a16="http://schemas.microsoft.com/office/drawing/2014/main" id="{7245BF3D-8D34-D72A-CFCF-C54890FCEBAF}"/>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6" name="Graphic 38">
              <a:extLst>
                <a:ext uri="{FF2B5EF4-FFF2-40B4-BE49-F238E27FC236}">
                  <a16:creationId xmlns:a16="http://schemas.microsoft.com/office/drawing/2014/main" id="{A80257EF-FE2D-DB19-A626-95D03199108C}"/>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C8DF97BF-4F53-39AA-772B-3136D71F6FF8}"/>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E07DE6E6-0300-DAA3-9D82-DBE265E7A175}"/>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grpSp>
        <p:nvGrpSpPr>
          <p:cNvPr id="9" name="Graphic 38">
            <a:extLst>
              <a:ext uri="{FF2B5EF4-FFF2-40B4-BE49-F238E27FC236}">
                <a16:creationId xmlns:a16="http://schemas.microsoft.com/office/drawing/2014/main" id="{DDD7896D-186A-8BC0-2CF3-275890F2A820}"/>
              </a:ext>
            </a:extLst>
          </p:cNvPr>
          <p:cNvGrpSpPr/>
          <p:nvPr/>
        </p:nvGrpSpPr>
        <p:grpSpPr>
          <a:xfrm flipH="1">
            <a:off x="11262021" y="3154979"/>
            <a:ext cx="641221" cy="534951"/>
            <a:chOff x="2853315" y="2121546"/>
            <a:chExt cx="641221" cy="534951"/>
          </a:xfrm>
          <a:solidFill>
            <a:schemeClr val="accent3"/>
          </a:solidFill>
        </p:grpSpPr>
        <p:sp>
          <p:nvSpPr>
            <p:cNvPr id="10" name="Graphic 38">
              <a:extLst>
                <a:ext uri="{FF2B5EF4-FFF2-40B4-BE49-F238E27FC236}">
                  <a16:creationId xmlns:a16="http://schemas.microsoft.com/office/drawing/2014/main" id="{7279840B-9D13-5C57-493E-A1EF96CD3634}"/>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A032771E-F3E0-F236-7D68-0FC98A4B1329}"/>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EE055966-ED02-9295-EAC1-3C456B4FE48C}"/>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33F8E51F-C7AD-D014-60C4-1C74D5B34AC2}"/>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1ECCA1A7-EB36-06E2-4969-782BBBFC9F8A}"/>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63D30012-0FF7-88AC-0B92-FB4C3F564992}"/>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0F895538-23D7-ACE3-2F7C-4489B92EBBB8}"/>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728CDB52-6090-842E-9E72-19B4EF0A9ABF}"/>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25F04EED-CC59-F407-9955-E5728E62ECA9}"/>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20" name="Graphic 38">
            <a:extLst>
              <a:ext uri="{FF2B5EF4-FFF2-40B4-BE49-F238E27FC236}">
                <a16:creationId xmlns:a16="http://schemas.microsoft.com/office/drawing/2014/main" id="{87DA4A43-E5D9-4E28-6E16-1969A61DEAC3}"/>
              </a:ext>
            </a:extLst>
          </p:cNvPr>
          <p:cNvGrpSpPr/>
          <p:nvPr/>
        </p:nvGrpSpPr>
        <p:grpSpPr>
          <a:xfrm flipH="1">
            <a:off x="1754803" y="1161252"/>
            <a:ext cx="336664" cy="336745"/>
            <a:chOff x="9342265" y="2571740"/>
            <a:chExt cx="336664" cy="336745"/>
          </a:xfrm>
        </p:grpSpPr>
        <p:sp>
          <p:nvSpPr>
            <p:cNvPr id="21" name="Graphic 38">
              <a:extLst>
                <a:ext uri="{FF2B5EF4-FFF2-40B4-BE49-F238E27FC236}">
                  <a16:creationId xmlns:a16="http://schemas.microsoft.com/office/drawing/2014/main" id="{1FD2669E-E780-5729-2719-39DC1E33A0F1}"/>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56EC4A01-77EE-9F08-FA28-51B843F9DDBE}"/>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24" name="Graphic 38">
            <a:extLst>
              <a:ext uri="{FF2B5EF4-FFF2-40B4-BE49-F238E27FC236}">
                <a16:creationId xmlns:a16="http://schemas.microsoft.com/office/drawing/2014/main" id="{17E6C3C3-BD9D-5F18-29DC-4A9C41BE0F71}"/>
              </a:ext>
            </a:extLst>
          </p:cNvPr>
          <p:cNvGrpSpPr/>
          <p:nvPr/>
        </p:nvGrpSpPr>
        <p:grpSpPr>
          <a:xfrm flipH="1">
            <a:off x="3456427" y="6031566"/>
            <a:ext cx="526233" cy="534913"/>
            <a:chOff x="3867783" y="1582991"/>
            <a:chExt cx="526233" cy="534913"/>
          </a:xfrm>
          <a:solidFill>
            <a:schemeClr val="accent4"/>
          </a:solidFill>
        </p:grpSpPr>
        <p:sp>
          <p:nvSpPr>
            <p:cNvPr id="25" name="Graphic 38">
              <a:extLst>
                <a:ext uri="{FF2B5EF4-FFF2-40B4-BE49-F238E27FC236}">
                  <a16:creationId xmlns:a16="http://schemas.microsoft.com/office/drawing/2014/main" id="{52F2EB09-B2C0-C74F-5DA0-7B6B309BAA2B}"/>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B9EF9B39-C4E3-0693-C2DD-50CF8D19177F}"/>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FA96CE35-804D-D8C7-99D1-7AD3BC8ED300}"/>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443C2F91-411D-3C9D-C134-2ECBD3F99D6C}"/>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01A73E34-C7A0-7B36-5E85-01F06DA27D08}"/>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CC07B0B4-112A-F78F-B907-2A11E649BF04}"/>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7CA41F84-6AA5-97AC-CD5D-3F3A42AE87AD}"/>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B7ADF697-D92D-27F7-E193-8E6A267B4B0A}"/>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A4B69421-D8E8-3FF8-EC7E-2719443C5784}"/>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
        <p:nvSpPr>
          <p:cNvPr id="41" name="Graphic 38">
            <a:extLst>
              <a:ext uri="{FF2B5EF4-FFF2-40B4-BE49-F238E27FC236}">
                <a16:creationId xmlns:a16="http://schemas.microsoft.com/office/drawing/2014/main" id="{1725ECAB-F63E-D81B-6D57-50E80EDF98AC}"/>
              </a:ext>
            </a:extLst>
          </p:cNvPr>
          <p:cNvSpPr/>
          <p:nvPr/>
        </p:nvSpPr>
        <p:spPr>
          <a:xfrm flipH="1">
            <a:off x="9090851" y="6328961"/>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rgbClr val="EB3323"/>
          </a:solidFill>
          <a:ln w="3429" cap="flat">
            <a:noFill/>
            <a:prstDash val="solid"/>
            <a:miter/>
          </a:ln>
        </p:spPr>
        <p:txBody>
          <a:bodyPr rtlCol="0" anchor="ctr"/>
          <a:lstStyle/>
          <a:p>
            <a:endParaRPr lang="en-ID" dirty="0"/>
          </a:p>
        </p:txBody>
      </p:sp>
      <p:pic>
        <p:nvPicPr>
          <p:cNvPr id="43" name="Picture 42">
            <a:extLst>
              <a:ext uri="{FF2B5EF4-FFF2-40B4-BE49-F238E27FC236}">
                <a16:creationId xmlns:a16="http://schemas.microsoft.com/office/drawing/2014/main" id="{5F283A61-DC37-A76F-C345-977075AFC8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7063" y="1602412"/>
            <a:ext cx="2080329" cy="4974490"/>
          </a:xfrm>
          <a:prstGeom prst="rect">
            <a:avLst/>
          </a:prstGeom>
        </p:spPr>
      </p:pic>
      <p:grpSp>
        <p:nvGrpSpPr>
          <p:cNvPr id="44" name="Group 43">
            <a:extLst>
              <a:ext uri="{FF2B5EF4-FFF2-40B4-BE49-F238E27FC236}">
                <a16:creationId xmlns:a16="http://schemas.microsoft.com/office/drawing/2014/main" id="{D5584453-5985-1DC8-2782-2B9DF7D272A1}"/>
              </a:ext>
            </a:extLst>
          </p:cNvPr>
          <p:cNvGrpSpPr/>
          <p:nvPr/>
        </p:nvGrpSpPr>
        <p:grpSpPr>
          <a:xfrm>
            <a:off x="89451" y="6338054"/>
            <a:ext cx="2860654" cy="433629"/>
            <a:chOff x="6288775" y="3899192"/>
            <a:chExt cx="3101560" cy="467970"/>
          </a:xfrm>
          <a:effectLst/>
        </p:grpSpPr>
        <p:sp>
          <p:nvSpPr>
            <p:cNvPr id="45" name="Rectangle: Rounded Corners 25">
              <a:extLst>
                <a:ext uri="{FF2B5EF4-FFF2-40B4-BE49-F238E27FC236}">
                  <a16:creationId xmlns:a16="http://schemas.microsoft.com/office/drawing/2014/main" id="{399804D8-AC22-2176-E81B-3A80D3E1C264}"/>
                </a:ext>
              </a:extLst>
            </p:cNvPr>
            <p:cNvSpPr/>
            <p:nvPr/>
          </p:nvSpPr>
          <p:spPr>
            <a:xfrm>
              <a:off x="6288775" y="3899192"/>
              <a:ext cx="3101560" cy="467970"/>
            </a:xfrm>
            <a:prstGeom prst="roundRect">
              <a:avLst>
                <a:gd name="adj" fmla="val 50000"/>
              </a:avLst>
            </a:prstGeom>
            <a:solidFill>
              <a:srgbClr val="3D8A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46" name="TextBox 45">
              <a:extLst>
                <a:ext uri="{FF2B5EF4-FFF2-40B4-BE49-F238E27FC236}">
                  <a16:creationId xmlns:a16="http://schemas.microsoft.com/office/drawing/2014/main" id="{9E0CA3B0-D79E-1BB4-4660-400DB49B1626}"/>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Tree>
    <p:extLst>
      <p:ext uri="{BB962C8B-B14F-4D97-AF65-F5344CB8AC3E}">
        <p14:creationId xmlns:p14="http://schemas.microsoft.com/office/powerpoint/2010/main" val="6437194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BEC7EE-EBE7-4B85-8C36-42FB3BD9CED0}"/>
              </a:ext>
            </a:extLst>
          </p:cNvPr>
          <p:cNvSpPr txBox="1"/>
          <p:nvPr/>
        </p:nvSpPr>
        <p:spPr>
          <a:xfrm>
            <a:off x="2289886" y="876831"/>
            <a:ext cx="7231801" cy="1015663"/>
          </a:xfrm>
          <a:prstGeom prst="rect">
            <a:avLst/>
          </a:prstGeom>
          <a:noFill/>
        </p:spPr>
        <p:txBody>
          <a:bodyPr wrap="square" rtlCol="0">
            <a:spAutoFit/>
          </a:bodyPr>
          <a:lstStyle/>
          <a:p>
            <a:pPr algn="ctr"/>
            <a:r>
              <a:rPr lang="en-US" sz="6000" b="1" dirty="0">
                <a:solidFill>
                  <a:srgbClr val="69AE58"/>
                </a:solidFill>
                <a:latin typeface="Poppins" pitchFamily="2" charset="77"/>
                <a:cs typeface="Poppins SemiBold" panose="00000700000000000000" pitchFamily="2" charset="0"/>
              </a:rPr>
              <a:t>Would You Rather</a:t>
            </a:r>
            <a:endParaRPr lang="en-GB" sz="6000" b="1" dirty="0">
              <a:solidFill>
                <a:srgbClr val="69AE58"/>
              </a:solidFill>
              <a:latin typeface="Poppins" pitchFamily="2" charset="77"/>
              <a:cs typeface="Poppins SemiBold" panose="00000700000000000000" pitchFamily="2" charset="0"/>
            </a:endParaRPr>
          </a:p>
        </p:txBody>
      </p:sp>
      <p:sp>
        <p:nvSpPr>
          <p:cNvPr id="7" name="Rectangle 6">
            <a:extLst>
              <a:ext uri="{FF2B5EF4-FFF2-40B4-BE49-F238E27FC236}">
                <a16:creationId xmlns:a16="http://schemas.microsoft.com/office/drawing/2014/main" id="{0C7E823E-A059-4531-8BD6-CF288FDD71DC}"/>
              </a:ext>
            </a:extLst>
          </p:cNvPr>
          <p:cNvSpPr/>
          <p:nvPr/>
        </p:nvSpPr>
        <p:spPr>
          <a:xfrm>
            <a:off x="1419905" y="5537286"/>
            <a:ext cx="3603625" cy="515526"/>
          </a:xfrm>
          <a:prstGeom prst="rect">
            <a:avLst/>
          </a:prstGeom>
        </p:spPr>
        <p:txBody>
          <a:bodyPr wrap="square">
            <a:spAutoFit/>
          </a:bodyPr>
          <a:lstStyle/>
          <a:p>
            <a:pPr algn="ctr">
              <a:lnSpc>
                <a:spcPct val="150000"/>
              </a:lnSpc>
            </a:pPr>
            <a:r>
              <a:rPr lang="en-US" sz="2000" b="1" dirty="0">
                <a:solidFill>
                  <a:srgbClr val="092074"/>
                </a:solidFill>
                <a:latin typeface="Poppins" pitchFamily="2" charset="77"/>
                <a:ea typeface="Open Sans" panose="020B0606030504020204" pitchFamily="34" charset="0"/>
                <a:cs typeface="Poppins" pitchFamily="2" charset="77"/>
              </a:rPr>
              <a:t>Be fluent in all languages</a:t>
            </a:r>
          </a:p>
        </p:txBody>
      </p:sp>
      <p:sp>
        <p:nvSpPr>
          <p:cNvPr id="18" name="Oval 17">
            <a:extLst>
              <a:ext uri="{FF2B5EF4-FFF2-40B4-BE49-F238E27FC236}">
                <a16:creationId xmlns:a16="http://schemas.microsoft.com/office/drawing/2014/main" id="{4F6DAF28-6193-EB8B-C290-1BEE43D7F463}"/>
              </a:ext>
            </a:extLst>
          </p:cNvPr>
          <p:cNvSpPr/>
          <p:nvPr/>
        </p:nvSpPr>
        <p:spPr>
          <a:xfrm>
            <a:off x="6739088" y="1881102"/>
            <a:ext cx="3603625" cy="3603625"/>
          </a:xfrm>
          <a:prstGeom prst="ellipse">
            <a:avLst/>
          </a:prstGeom>
          <a:solidFill>
            <a:srgbClr val="E9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0" name="Rectangle 19">
            <a:extLst>
              <a:ext uri="{FF2B5EF4-FFF2-40B4-BE49-F238E27FC236}">
                <a16:creationId xmlns:a16="http://schemas.microsoft.com/office/drawing/2014/main" id="{5E6B0319-CF8C-73D9-318B-9A9499BECE4F}"/>
              </a:ext>
            </a:extLst>
          </p:cNvPr>
          <p:cNvSpPr/>
          <p:nvPr/>
        </p:nvSpPr>
        <p:spPr>
          <a:xfrm>
            <a:off x="7011973" y="5537286"/>
            <a:ext cx="3098875" cy="707886"/>
          </a:xfrm>
          <a:prstGeom prst="rect">
            <a:avLst/>
          </a:prstGeom>
        </p:spPr>
        <p:txBody>
          <a:bodyPr wrap="square">
            <a:spAutoFit/>
          </a:bodyPr>
          <a:lstStyle/>
          <a:p>
            <a:pPr algn="ctr"/>
            <a:r>
              <a:rPr lang="en-US" sz="2000" b="1" dirty="0">
                <a:solidFill>
                  <a:srgbClr val="092074"/>
                </a:solidFill>
                <a:latin typeface="Poppins" pitchFamily="2" charset="77"/>
                <a:ea typeface="Open Sans" panose="020B0606030504020204" pitchFamily="34" charset="0"/>
                <a:cs typeface="Poppins" pitchFamily="2" charset="77"/>
              </a:rPr>
              <a:t>Be a master at every musical instrument</a:t>
            </a:r>
          </a:p>
        </p:txBody>
      </p:sp>
      <p:sp>
        <p:nvSpPr>
          <p:cNvPr id="21" name="Freeform 12">
            <a:extLst>
              <a:ext uri="{FF2B5EF4-FFF2-40B4-BE49-F238E27FC236}">
                <a16:creationId xmlns:a16="http://schemas.microsoft.com/office/drawing/2014/main" id="{AB1343E0-A012-10E3-86AD-029F5FA68315}"/>
              </a:ext>
            </a:extLst>
          </p:cNvPr>
          <p:cNvSpPr/>
          <p:nvPr/>
        </p:nvSpPr>
        <p:spPr>
          <a:xfrm>
            <a:off x="301420"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pic>
        <p:nvPicPr>
          <p:cNvPr id="23" name="Picture 22">
            <a:extLst>
              <a:ext uri="{FF2B5EF4-FFF2-40B4-BE49-F238E27FC236}">
                <a16:creationId xmlns:a16="http://schemas.microsoft.com/office/drawing/2014/main" id="{8F2B7990-B9AE-DF9C-A367-FE23934F25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9283" y="5537286"/>
            <a:ext cx="1254436" cy="1254436"/>
          </a:xfrm>
          <a:prstGeom prst="rect">
            <a:avLst/>
          </a:prstGeom>
        </p:spPr>
      </p:pic>
      <p:grpSp>
        <p:nvGrpSpPr>
          <p:cNvPr id="27" name="Graphic 2">
            <a:extLst>
              <a:ext uri="{FF2B5EF4-FFF2-40B4-BE49-F238E27FC236}">
                <a16:creationId xmlns:a16="http://schemas.microsoft.com/office/drawing/2014/main" id="{14DEFD72-C673-E2BB-E98A-87E6E1462F95}"/>
              </a:ext>
            </a:extLst>
          </p:cNvPr>
          <p:cNvGrpSpPr/>
          <p:nvPr/>
        </p:nvGrpSpPr>
        <p:grpSpPr>
          <a:xfrm>
            <a:off x="8923751" y="347804"/>
            <a:ext cx="2016898" cy="1456892"/>
            <a:chOff x="6087422" y="667429"/>
            <a:chExt cx="834385" cy="602712"/>
          </a:xfrm>
          <a:solidFill>
            <a:schemeClr val="bg1"/>
          </a:solidFill>
        </p:grpSpPr>
        <p:sp>
          <p:nvSpPr>
            <p:cNvPr id="28" name="Graphic 2">
              <a:extLst>
                <a:ext uri="{FF2B5EF4-FFF2-40B4-BE49-F238E27FC236}">
                  <a16:creationId xmlns:a16="http://schemas.microsoft.com/office/drawing/2014/main" id="{19F4A2D8-1554-94AB-1461-B4B551AFCFEA}"/>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29" name="Graphic 2">
              <a:extLst>
                <a:ext uri="{FF2B5EF4-FFF2-40B4-BE49-F238E27FC236}">
                  <a16:creationId xmlns:a16="http://schemas.microsoft.com/office/drawing/2014/main" id="{72FE468F-49D4-DF66-9DEB-4246FB47F9F2}"/>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30" name="Graphic 2">
              <a:extLst>
                <a:ext uri="{FF2B5EF4-FFF2-40B4-BE49-F238E27FC236}">
                  <a16:creationId xmlns:a16="http://schemas.microsoft.com/office/drawing/2014/main" id="{B2105CF9-6DE9-C0D1-2F77-C9C983814BB0}"/>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solidFill>
            <a:ln w="2538" cap="flat">
              <a:noFill/>
              <a:prstDash val="solid"/>
              <a:miter/>
            </a:ln>
          </p:spPr>
          <p:txBody>
            <a:bodyPr rtlCol="0" anchor="ctr"/>
            <a:lstStyle/>
            <a:p>
              <a:endParaRPr lang="en-ID"/>
            </a:p>
          </p:txBody>
        </p:sp>
        <p:sp>
          <p:nvSpPr>
            <p:cNvPr id="31" name="Graphic 2">
              <a:extLst>
                <a:ext uri="{FF2B5EF4-FFF2-40B4-BE49-F238E27FC236}">
                  <a16:creationId xmlns:a16="http://schemas.microsoft.com/office/drawing/2014/main" id="{F62A4B14-BAE6-23B4-47E3-0B245C7AF903}"/>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32" name="Graphic 38">
            <a:extLst>
              <a:ext uri="{FF2B5EF4-FFF2-40B4-BE49-F238E27FC236}">
                <a16:creationId xmlns:a16="http://schemas.microsoft.com/office/drawing/2014/main" id="{D1A1870F-E71E-2AB5-8C2A-B94935E1CA72}"/>
              </a:ext>
            </a:extLst>
          </p:cNvPr>
          <p:cNvSpPr/>
          <p:nvPr/>
        </p:nvSpPr>
        <p:spPr>
          <a:xfrm>
            <a:off x="10998512" y="599823"/>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sp>
        <p:nvSpPr>
          <p:cNvPr id="5" name="Oval 4">
            <a:extLst>
              <a:ext uri="{FF2B5EF4-FFF2-40B4-BE49-F238E27FC236}">
                <a16:creationId xmlns:a16="http://schemas.microsoft.com/office/drawing/2014/main" id="{BCB12783-18FC-9D31-E6C6-294B7D856ED8}"/>
              </a:ext>
            </a:extLst>
          </p:cNvPr>
          <p:cNvSpPr/>
          <p:nvPr/>
        </p:nvSpPr>
        <p:spPr>
          <a:xfrm>
            <a:off x="1411184" y="1881102"/>
            <a:ext cx="3603625" cy="3603625"/>
          </a:xfrm>
          <a:prstGeom prst="ellipse">
            <a:avLst/>
          </a:prstGeom>
          <a:solidFill>
            <a:srgbClr val="E9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 name="Freeform 16">
            <a:extLst>
              <a:ext uri="{FF2B5EF4-FFF2-40B4-BE49-F238E27FC236}">
                <a16:creationId xmlns:a16="http://schemas.microsoft.com/office/drawing/2014/main" id="{8B231C81-7A76-0F70-5180-F61E9FB3242B}"/>
              </a:ext>
            </a:extLst>
          </p:cNvPr>
          <p:cNvSpPr/>
          <p:nvPr/>
        </p:nvSpPr>
        <p:spPr>
          <a:xfrm>
            <a:off x="2019833" y="2599379"/>
            <a:ext cx="2178462" cy="2178462"/>
          </a:xfrm>
          <a:custGeom>
            <a:avLst/>
            <a:gdLst/>
            <a:ahLst/>
            <a:cxnLst/>
            <a:rect l="l" t="t" r="r" b="b"/>
            <a:pathLst>
              <a:path w="3267693" h="3267693">
                <a:moveTo>
                  <a:pt x="0" y="0"/>
                </a:moveTo>
                <a:lnTo>
                  <a:pt x="3267693" y="0"/>
                </a:lnTo>
                <a:lnTo>
                  <a:pt x="3267693" y="3267693"/>
                </a:lnTo>
                <a:lnTo>
                  <a:pt x="0" y="3267693"/>
                </a:lnTo>
                <a:lnTo>
                  <a:pt x="0" y="0"/>
                </a:lnTo>
                <a:close/>
              </a:path>
            </a:pathLst>
          </a:custGeom>
          <a:blipFill>
            <a:blip r:embed="rId4"/>
            <a:stretch>
              <a:fillRect/>
            </a:stretch>
          </a:blipFill>
        </p:spPr>
      </p:sp>
      <p:sp>
        <p:nvSpPr>
          <p:cNvPr id="9" name="Freeform 17">
            <a:extLst>
              <a:ext uri="{FF2B5EF4-FFF2-40B4-BE49-F238E27FC236}">
                <a16:creationId xmlns:a16="http://schemas.microsoft.com/office/drawing/2014/main" id="{0ABCEFFE-3923-BC40-07A1-4EFAC7C65CC5}"/>
              </a:ext>
            </a:extLst>
          </p:cNvPr>
          <p:cNvSpPr/>
          <p:nvPr/>
        </p:nvSpPr>
        <p:spPr>
          <a:xfrm>
            <a:off x="7684034" y="2694567"/>
            <a:ext cx="1955375" cy="1955375"/>
          </a:xfrm>
          <a:custGeom>
            <a:avLst/>
            <a:gdLst/>
            <a:ahLst/>
            <a:cxnLst/>
            <a:rect l="l" t="t" r="r" b="b"/>
            <a:pathLst>
              <a:path w="2933062" h="2933063">
                <a:moveTo>
                  <a:pt x="0" y="0"/>
                </a:moveTo>
                <a:lnTo>
                  <a:pt x="2933063" y="0"/>
                </a:lnTo>
                <a:lnTo>
                  <a:pt x="2933063" y="2933063"/>
                </a:lnTo>
                <a:lnTo>
                  <a:pt x="0" y="2933063"/>
                </a:lnTo>
                <a:lnTo>
                  <a:pt x="0" y="0"/>
                </a:lnTo>
                <a:close/>
              </a:path>
            </a:pathLst>
          </a:custGeom>
          <a:blipFill>
            <a:blip r:embed="rId5"/>
            <a:stretch>
              <a:fillRect/>
            </a:stretch>
          </a:blipFill>
        </p:spPr>
      </p:sp>
      <p:grpSp>
        <p:nvGrpSpPr>
          <p:cNvPr id="10" name="Graphic 38">
            <a:extLst>
              <a:ext uri="{FF2B5EF4-FFF2-40B4-BE49-F238E27FC236}">
                <a16:creationId xmlns:a16="http://schemas.microsoft.com/office/drawing/2014/main" id="{20E7A7C2-712D-B233-C922-6098CBDB4B93}"/>
              </a:ext>
            </a:extLst>
          </p:cNvPr>
          <p:cNvGrpSpPr/>
          <p:nvPr/>
        </p:nvGrpSpPr>
        <p:grpSpPr>
          <a:xfrm>
            <a:off x="701595" y="1368481"/>
            <a:ext cx="1099511" cy="609915"/>
            <a:chOff x="6495821" y="1090764"/>
            <a:chExt cx="1407277" cy="780637"/>
          </a:xfrm>
        </p:grpSpPr>
        <p:sp>
          <p:nvSpPr>
            <p:cNvPr id="11" name="Graphic 38">
              <a:extLst>
                <a:ext uri="{FF2B5EF4-FFF2-40B4-BE49-F238E27FC236}">
                  <a16:creationId xmlns:a16="http://schemas.microsoft.com/office/drawing/2014/main" id="{BD3FF4FF-4BC6-0A80-297E-143A037AA280}"/>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8D96A7FD-C9CE-FEBB-BEA7-5622C5306847}"/>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468944D8-1CCF-64AE-B226-470125ECC669}"/>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6F324D71-64DB-2104-A748-927EC4B192D7}"/>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B6ED0FF3-C4D9-1A78-AAF8-7BFA2B829F88}"/>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grpSp>
        <p:nvGrpSpPr>
          <p:cNvPr id="16" name="Graphic 38">
            <a:extLst>
              <a:ext uri="{FF2B5EF4-FFF2-40B4-BE49-F238E27FC236}">
                <a16:creationId xmlns:a16="http://schemas.microsoft.com/office/drawing/2014/main" id="{D5FA87A6-1E3C-45E4-E7A7-000F0637C1E7}"/>
              </a:ext>
            </a:extLst>
          </p:cNvPr>
          <p:cNvGrpSpPr/>
          <p:nvPr/>
        </p:nvGrpSpPr>
        <p:grpSpPr>
          <a:xfrm>
            <a:off x="6063002" y="6069849"/>
            <a:ext cx="526233" cy="534913"/>
            <a:chOff x="3867783" y="1582991"/>
            <a:chExt cx="526233" cy="534913"/>
          </a:xfrm>
          <a:solidFill>
            <a:schemeClr val="bg1"/>
          </a:solidFill>
        </p:grpSpPr>
        <p:sp>
          <p:nvSpPr>
            <p:cNvPr id="19" name="Graphic 38">
              <a:extLst>
                <a:ext uri="{FF2B5EF4-FFF2-40B4-BE49-F238E27FC236}">
                  <a16:creationId xmlns:a16="http://schemas.microsoft.com/office/drawing/2014/main" id="{04CFAEA7-7DCD-E295-A1B7-0BDC60067E34}"/>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1F329169-E14F-00C9-DF8B-ED3113A3992B}"/>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58CB2835-7858-A4C9-9AAA-B6F993573733}"/>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C05373D7-68E0-4347-EE0D-0F997F9BEEA8}"/>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7F8881EE-886F-91B1-11AD-FE8BAEB4CA31}"/>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214F016D-222B-E356-FD70-776791F56E2A}"/>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0D4F540D-EB59-ED50-F1D1-9EEB50A09E10}"/>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FD700756-79C5-0560-2273-9B172B2AFFE3}"/>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6F223435-8CBF-0D84-DF76-B88C04B98FCC}"/>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
        <p:nvSpPr>
          <p:cNvPr id="41" name="Graphic 38">
            <a:extLst>
              <a:ext uri="{FF2B5EF4-FFF2-40B4-BE49-F238E27FC236}">
                <a16:creationId xmlns:a16="http://schemas.microsoft.com/office/drawing/2014/main" id="{FFB2F52B-57DA-9934-854B-751B886E8D66}"/>
              </a:ext>
            </a:extLst>
          </p:cNvPr>
          <p:cNvSpPr/>
          <p:nvPr/>
        </p:nvSpPr>
        <p:spPr>
          <a:xfrm>
            <a:off x="584323" y="5388625"/>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EEB69145-69EA-D8DF-A223-3FDFADE7C46D}"/>
              </a:ext>
            </a:extLst>
          </p:cNvPr>
          <p:cNvSpPr/>
          <p:nvPr/>
        </p:nvSpPr>
        <p:spPr>
          <a:xfrm>
            <a:off x="7762271" y="456876"/>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grpSp>
        <p:nvGrpSpPr>
          <p:cNvPr id="2" name="Group 1">
            <a:extLst>
              <a:ext uri="{FF2B5EF4-FFF2-40B4-BE49-F238E27FC236}">
                <a16:creationId xmlns:a16="http://schemas.microsoft.com/office/drawing/2014/main" id="{D466D59D-5FA8-9F60-8220-8F489F95D7A1}"/>
              </a:ext>
            </a:extLst>
          </p:cNvPr>
          <p:cNvGrpSpPr/>
          <p:nvPr/>
        </p:nvGrpSpPr>
        <p:grpSpPr>
          <a:xfrm>
            <a:off x="89451" y="6360088"/>
            <a:ext cx="2860654" cy="433629"/>
            <a:chOff x="6288775" y="3899192"/>
            <a:chExt cx="3101560" cy="467970"/>
          </a:xfrm>
          <a:effectLst/>
        </p:grpSpPr>
        <p:sp>
          <p:nvSpPr>
            <p:cNvPr id="3" name="Rectangle: Rounded Corners 25">
              <a:extLst>
                <a:ext uri="{FF2B5EF4-FFF2-40B4-BE49-F238E27FC236}">
                  <a16:creationId xmlns:a16="http://schemas.microsoft.com/office/drawing/2014/main" id="{0B350CEB-A442-32FC-76EB-7FC73A91FE7E}"/>
                </a:ext>
              </a:extLst>
            </p:cNvPr>
            <p:cNvSpPr/>
            <p:nvPr/>
          </p:nvSpPr>
          <p:spPr>
            <a:xfrm>
              <a:off x="6288775" y="3899192"/>
              <a:ext cx="3101560" cy="467970"/>
            </a:xfrm>
            <a:prstGeom prst="roundRect">
              <a:avLst>
                <a:gd name="adj" fmla="val 50000"/>
              </a:avLst>
            </a:prstGeom>
            <a:solidFill>
              <a:srgbClr val="69AE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8" name="TextBox 7">
              <a:extLst>
                <a:ext uri="{FF2B5EF4-FFF2-40B4-BE49-F238E27FC236}">
                  <a16:creationId xmlns:a16="http://schemas.microsoft.com/office/drawing/2014/main" id="{D65231B7-44E7-079E-35DA-BF3F289DFBC8}"/>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Tree>
    <p:extLst>
      <p:ext uri="{BB962C8B-B14F-4D97-AF65-F5344CB8AC3E}">
        <p14:creationId xmlns:p14="http://schemas.microsoft.com/office/powerpoint/2010/main" val="24626873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aphic 2">
            <a:extLst>
              <a:ext uri="{FF2B5EF4-FFF2-40B4-BE49-F238E27FC236}">
                <a16:creationId xmlns:a16="http://schemas.microsoft.com/office/drawing/2014/main" id="{9CA1A7AF-2FA3-4C5C-8A49-EDD08A95412D}"/>
              </a:ext>
            </a:extLst>
          </p:cNvPr>
          <p:cNvGrpSpPr/>
          <p:nvPr/>
        </p:nvGrpSpPr>
        <p:grpSpPr>
          <a:xfrm>
            <a:off x="9707580" y="258561"/>
            <a:ext cx="1359725" cy="982188"/>
            <a:chOff x="6087422" y="667429"/>
            <a:chExt cx="834385" cy="602712"/>
          </a:xfrm>
          <a:solidFill>
            <a:schemeClr val="bg1"/>
          </a:solidFill>
        </p:grpSpPr>
        <p:sp>
          <p:nvSpPr>
            <p:cNvPr id="32" name="Graphic 2">
              <a:extLst>
                <a:ext uri="{FF2B5EF4-FFF2-40B4-BE49-F238E27FC236}">
                  <a16:creationId xmlns:a16="http://schemas.microsoft.com/office/drawing/2014/main" id="{A358C6BC-D940-4921-9EA6-4DE8DDDF2217}"/>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33" name="Graphic 2">
              <a:extLst>
                <a:ext uri="{FF2B5EF4-FFF2-40B4-BE49-F238E27FC236}">
                  <a16:creationId xmlns:a16="http://schemas.microsoft.com/office/drawing/2014/main" id="{A1457887-AD2A-4FCF-8FA7-05B498FCEB52}"/>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34" name="Graphic 2">
              <a:extLst>
                <a:ext uri="{FF2B5EF4-FFF2-40B4-BE49-F238E27FC236}">
                  <a16:creationId xmlns:a16="http://schemas.microsoft.com/office/drawing/2014/main" id="{22F838B1-C291-43D1-AE5C-C930586E3E17}"/>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solidFill>
            <a:ln w="2538" cap="flat">
              <a:noFill/>
              <a:prstDash val="solid"/>
              <a:miter/>
            </a:ln>
          </p:spPr>
          <p:txBody>
            <a:bodyPr rtlCol="0" anchor="ctr"/>
            <a:lstStyle/>
            <a:p>
              <a:endParaRPr lang="en-ID"/>
            </a:p>
          </p:txBody>
        </p:sp>
        <p:sp>
          <p:nvSpPr>
            <p:cNvPr id="35" name="Graphic 2">
              <a:extLst>
                <a:ext uri="{FF2B5EF4-FFF2-40B4-BE49-F238E27FC236}">
                  <a16:creationId xmlns:a16="http://schemas.microsoft.com/office/drawing/2014/main" id="{4EA73631-3A94-4523-95DF-777BDC23833B}"/>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38" name="TextBox 37">
            <a:extLst>
              <a:ext uri="{FF2B5EF4-FFF2-40B4-BE49-F238E27FC236}">
                <a16:creationId xmlns:a16="http://schemas.microsoft.com/office/drawing/2014/main" id="{06DD7154-69FF-43BA-A7C3-6A358ECBAC4A}"/>
              </a:ext>
            </a:extLst>
          </p:cNvPr>
          <p:cNvSpPr txBox="1"/>
          <p:nvPr/>
        </p:nvSpPr>
        <p:spPr>
          <a:xfrm>
            <a:off x="1957143" y="732918"/>
            <a:ext cx="9110162" cy="1015663"/>
          </a:xfrm>
          <a:prstGeom prst="rect">
            <a:avLst/>
          </a:prstGeom>
          <a:noFill/>
        </p:spPr>
        <p:txBody>
          <a:bodyPr wrap="square" rtlCol="0">
            <a:spAutoFit/>
          </a:bodyPr>
          <a:lstStyle/>
          <a:p>
            <a:pPr algn="ctr">
              <a:tabLst>
                <a:tab pos="3025775" algn="l"/>
              </a:tabLst>
            </a:pPr>
            <a:r>
              <a:rPr lang="en-GB" sz="6000" b="1" dirty="0">
                <a:solidFill>
                  <a:srgbClr val="3E8C4E"/>
                </a:solidFill>
                <a:latin typeface="Poppins" pitchFamily="2" charset="77"/>
              </a:rPr>
              <a:t>What is Kindness?</a:t>
            </a:r>
          </a:p>
        </p:txBody>
      </p:sp>
      <p:sp>
        <p:nvSpPr>
          <p:cNvPr id="50" name="Freeform 12">
            <a:extLst>
              <a:ext uri="{FF2B5EF4-FFF2-40B4-BE49-F238E27FC236}">
                <a16:creationId xmlns:a16="http://schemas.microsoft.com/office/drawing/2014/main" id="{234C962C-AE04-33C6-B312-F80C0F735DD6}"/>
              </a:ext>
            </a:extLst>
          </p:cNvPr>
          <p:cNvSpPr/>
          <p:nvPr/>
        </p:nvSpPr>
        <p:spPr>
          <a:xfrm>
            <a:off x="316688"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5"/>
            <a:stretch>
              <a:fillRect/>
            </a:stretch>
          </a:blipFill>
        </p:spPr>
      </p:sp>
      <p:pic>
        <p:nvPicPr>
          <p:cNvPr id="51" name="Picture 50">
            <a:extLst>
              <a:ext uri="{FF2B5EF4-FFF2-40B4-BE49-F238E27FC236}">
                <a16:creationId xmlns:a16="http://schemas.microsoft.com/office/drawing/2014/main" id="{6773B5D9-9BD8-BB09-6A26-FF8A18BD1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89283" y="5537286"/>
            <a:ext cx="1254436" cy="1254436"/>
          </a:xfrm>
          <a:prstGeom prst="rect">
            <a:avLst/>
          </a:prstGeom>
        </p:spPr>
      </p:pic>
      <p:pic>
        <p:nvPicPr>
          <p:cNvPr id="5" name="Picture 4">
            <a:extLst>
              <a:ext uri="{FF2B5EF4-FFF2-40B4-BE49-F238E27FC236}">
                <a16:creationId xmlns:a16="http://schemas.microsoft.com/office/drawing/2014/main" id="{98009657-C8F5-BA9F-7097-791F406A4C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83424" y="1786673"/>
            <a:ext cx="5825151" cy="4757715"/>
          </a:xfrm>
          <a:prstGeom prst="rect">
            <a:avLst/>
          </a:prstGeom>
        </p:spPr>
      </p:pic>
      <p:pic>
        <p:nvPicPr>
          <p:cNvPr id="2" name="Picture 11">
            <a:extLst>
              <a:ext uri="{FF2B5EF4-FFF2-40B4-BE49-F238E27FC236}">
                <a16:creationId xmlns:a16="http://schemas.microsoft.com/office/drawing/2014/main" id="{01EDCE75-8DF4-B489-2486-6B3086B03866}"/>
              </a:ext>
            </a:extLst>
          </p:cNvPr>
          <p:cNvPicPr>
            <a:picLocks noChangeAspect="1"/>
          </p:cNvPicPr>
          <p:nvPr>
            <a:videoFile r:link="rId1"/>
          </p:nvPr>
        </p:nvPicPr>
        <p:blipFill>
          <a:blip r:embed="rId8"/>
          <a:stretch>
            <a:fillRect/>
          </a:stretch>
        </p:blipFill>
        <p:spPr>
          <a:xfrm>
            <a:off x="3361952" y="2091109"/>
            <a:ext cx="5468095" cy="3075803"/>
          </a:xfrm>
          <a:prstGeom prst="rect">
            <a:avLst/>
          </a:prstGeom>
        </p:spPr>
      </p:pic>
      <p:grpSp>
        <p:nvGrpSpPr>
          <p:cNvPr id="8" name="Group 7">
            <a:extLst>
              <a:ext uri="{FF2B5EF4-FFF2-40B4-BE49-F238E27FC236}">
                <a16:creationId xmlns:a16="http://schemas.microsoft.com/office/drawing/2014/main" id="{0166EC9C-BF7D-C892-1C3E-00872DF529E4}"/>
              </a:ext>
            </a:extLst>
          </p:cNvPr>
          <p:cNvGrpSpPr/>
          <p:nvPr/>
        </p:nvGrpSpPr>
        <p:grpSpPr>
          <a:xfrm>
            <a:off x="89451" y="6338054"/>
            <a:ext cx="2860654" cy="433629"/>
            <a:chOff x="6288775" y="3899192"/>
            <a:chExt cx="3101560" cy="467970"/>
          </a:xfrm>
          <a:effectLst/>
        </p:grpSpPr>
        <p:sp>
          <p:nvSpPr>
            <p:cNvPr id="9" name="Rectangle: Rounded Corners 25">
              <a:extLst>
                <a:ext uri="{FF2B5EF4-FFF2-40B4-BE49-F238E27FC236}">
                  <a16:creationId xmlns:a16="http://schemas.microsoft.com/office/drawing/2014/main" id="{949C2EAA-907F-EBEE-7FB2-7E87609CF8AF}"/>
                </a:ext>
              </a:extLst>
            </p:cNvPr>
            <p:cNvSpPr/>
            <p:nvPr/>
          </p:nvSpPr>
          <p:spPr>
            <a:xfrm>
              <a:off x="6288775" y="3899192"/>
              <a:ext cx="3101560" cy="467970"/>
            </a:xfrm>
            <a:prstGeom prst="roundRect">
              <a:avLst>
                <a:gd name="adj" fmla="val 50000"/>
              </a:avLst>
            </a:prstGeom>
            <a:solidFill>
              <a:srgbClr val="3D8A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10" name="TextBox 9">
              <a:extLst>
                <a:ext uri="{FF2B5EF4-FFF2-40B4-BE49-F238E27FC236}">
                  <a16:creationId xmlns:a16="http://schemas.microsoft.com/office/drawing/2014/main" id="{6F33546B-8E93-A308-B016-95C21F86FBE0}"/>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pic>
        <p:nvPicPr>
          <p:cNvPr id="6" name="Online Media 5" title="Color Your World With Kindness">
            <a:hlinkClick r:id="" action="ppaction://media"/>
            <a:extLst>
              <a:ext uri="{FF2B5EF4-FFF2-40B4-BE49-F238E27FC236}">
                <a16:creationId xmlns:a16="http://schemas.microsoft.com/office/drawing/2014/main" id="{F3C28D25-DCA9-4F8D-9D32-93294B72990F}"/>
              </a:ext>
            </a:extLst>
          </p:cNvPr>
          <p:cNvPicPr>
            <a:picLocks noRot="1" noChangeAspect="1"/>
          </p:cNvPicPr>
          <p:nvPr>
            <a:videoFile r:link="rId2"/>
          </p:nvPr>
        </p:nvPicPr>
        <p:blipFill>
          <a:blip r:embed="rId9"/>
          <a:stretch>
            <a:fillRect/>
          </a:stretch>
        </p:blipFill>
        <p:spPr>
          <a:xfrm>
            <a:off x="3483542" y="2159503"/>
            <a:ext cx="5224914" cy="2939014"/>
          </a:xfrm>
          <a:prstGeom prst="rect">
            <a:avLst/>
          </a:prstGeom>
        </p:spPr>
      </p:pic>
    </p:spTree>
    <p:extLst>
      <p:ext uri="{BB962C8B-B14F-4D97-AF65-F5344CB8AC3E}">
        <p14:creationId xmlns:p14="http://schemas.microsoft.com/office/powerpoint/2010/main" val="32865192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aphic 38">
            <a:extLst>
              <a:ext uri="{FF2B5EF4-FFF2-40B4-BE49-F238E27FC236}">
                <a16:creationId xmlns:a16="http://schemas.microsoft.com/office/drawing/2014/main" id="{918EA68A-D137-4173-856E-C071920AA62F}"/>
              </a:ext>
            </a:extLst>
          </p:cNvPr>
          <p:cNvGrpSpPr/>
          <p:nvPr/>
        </p:nvGrpSpPr>
        <p:grpSpPr>
          <a:xfrm>
            <a:off x="5815264" y="6163258"/>
            <a:ext cx="641221" cy="534951"/>
            <a:chOff x="2853315" y="2121546"/>
            <a:chExt cx="641221" cy="534951"/>
          </a:xfrm>
          <a:solidFill>
            <a:schemeClr val="accent2"/>
          </a:solidFill>
        </p:grpSpPr>
        <p:sp>
          <p:nvSpPr>
            <p:cNvPr id="14" name="Graphic 38">
              <a:extLst>
                <a:ext uri="{FF2B5EF4-FFF2-40B4-BE49-F238E27FC236}">
                  <a16:creationId xmlns:a16="http://schemas.microsoft.com/office/drawing/2014/main" id="{DB9BA53C-72EE-426D-BBFC-4E772BFB20F0}"/>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45383CBA-B375-42D2-93E4-DAC205144EC3}"/>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9E0BDFA3-9E27-4E7F-B493-7D10527D62B8}"/>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94A95F71-A2D1-4096-A061-B3E5AE30F325}"/>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B2C93253-446B-4E24-88D6-6C9A3F69D364}"/>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47AABA7C-84BC-43E6-8275-000DDE4C2224}"/>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1F17194B-E16E-48B0-ACAA-D8CB934E22D6}"/>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A16E1B08-087F-4FE3-9115-18430F7BDB07}"/>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DFF7ED83-6A02-49EC-A074-6CE0D7CB42C1}"/>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23" name="TextBox 22">
            <a:extLst>
              <a:ext uri="{FF2B5EF4-FFF2-40B4-BE49-F238E27FC236}">
                <a16:creationId xmlns:a16="http://schemas.microsoft.com/office/drawing/2014/main" id="{E627F6E7-FB75-4099-9C09-D3C24338C95B}"/>
              </a:ext>
            </a:extLst>
          </p:cNvPr>
          <p:cNvSpPr txBox="1"/>
          <p:nvPr/>
        </p:nvSpPr>
        <p:spPr>
          <a:xfrm>
            <a:off x="3221718" y="807705"/>
            <a:ext cx="6739663" cy="1015663"/>
          </a:xfrm>
          <a:prstGeom prst="rect">
            <a:avLst/>
          </a:prstGeom>
          <a:noFill/>
        </p:spPr>
        <p:txBody>
          <a:bodyPr wrap="square" rtlCol="0">
            <a:spAutoFit/>
          </a:bodyPr>
          <a:lstStyle/>
          <a:p>
            <a:pPr algn="ctr"/>
            <a:r>
              <a:rPr lang="en-US" sz="6000" b="1" dirty="0">
                <a:solidFill>
                  <a:srgbClr val="3E8C4E"/>
                </a:solidFill>
                <a:latin typeface="Poppins" pitchFamily="2" charset="77"/>
                <a:ea typeface="Roboto Medium" panose="02000000000000000000" pitchFamily="2" charset="0"/>
                <a:cs typeface="Poppins" pitchFamily="2" charset="77"/>
              </a:rPr>
              <a:t>Acts of Kindness</a:t>
            </a:r>
          </a:p>
        </p:txBody>
      </p:sp>
      <p:sp>
        <p:nvSpPr>
          <p:cNvPr id="39" name="Freeform 12">
            <a:extLst>
              <a:ext uri="{FF2B5EF4-FFF2-40B4-BE49-F238E27FC236}">
                <a16:creationId xmlns:a16="http://schemas.microsoft.com/office/drawing/2014/main" id="{83B9C5F5-979A-873E-0547-8646ABF6CEFA}"/>
              </a:ext>
            </a:extLst>
          </p:cNvPr>
          <p:cNvSpPr/>
          <p:nvPr/>
        </p:nvSpPr>
        <p:spPr>
          <a:xfrm>
            <a:off x="301420"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pic>
        <p:nvPicPr>
          <p:cNvPr id="43" name="Picture 42">
            <a:extLst>
              <a:ext uri="{FF2B5EF4-FFF2-40B4-BE49-F238E27FC236}">
                <a16:creationId xmlns:a16="http://schemas.microsoft.com/office/drawing/2014/main" id="{2B3AA8B7-7A15-C30A-506E-70CFB50F92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8113" y="5537286"/>
            <a:ext cx="1254436" cy="1254436"/>
          </a:xfrm>
          <a:prstGeom prst="rect">
            <a:avLst/>
          </a:prstGeom>
        </p:spPr>
      </p:pic>
      <p:grpSp>
        <p:nvGrpSpPr>
          <p:cNvPr id="45" name="Graphic 2">
            <a:extLst>
              <a:ext uri="{FF2B5EF4-FFF2-40B4-BE49-F238E27FC236}">
                <a16:creationId xmlns:a16="http://schemas.microsoft.com/office/drawing/2014/main" id="{8734C115-E855-3EA4-8895-17F3463412DC}"/>
              </a:ext>
            </a:extLst>
          </p:cNvPr>
          <p:cNvGrpSpPr/>
          <p:nvPr/>
        </p:nvGrpSpPr>
        <p:grpSpPr>
          <a:xfrm>
            <a:off x="9527845" y="443959"/>
            <a:ext cx="1359725" cy="982188"/>
            <a:chOff x="6087422" y="667429"/>
            <a:chExt cx="834385" cy="602712"/>
          </a:xfrm>
          <a:solidFill>
            <a:schemeClr val="bg1"/>
          </a:solidFill>
        </p:grpSpPr>
        <p:sp>
          <p:nvSpPr>
            <p:cNvPr id="46" name="Graphic 2">
              <a:extLst>
                <a:ext uri="{FF2B5EF4-FFF2-40B4-BE49-F238E27FC236}">
                  <a16:creationId xmlns:a16="http://schemas.microsoft.com/office/drawing/2014/main" id="{61764E4A-CC6C-4D00-1B43-701B3700B677}"/>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47" name="Graphic 2">
              <a:extLst>
                <a:ext uri="{FF2B5EF4-FFF2-40B4-BE49-F238E27FC236}">
                  <a16:creationId xmlns:a16="http://schemas.microsoft.com/office/drawing/2014/main" id="{967ABC82-7E6C-DE7B-8EB0-E3F7E8BDF081}"/>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48" name="Graphic 2">
              <a:extLst>
                <a:ext uri="{FF2B5EF4-FFF2-40B4-BE49-F238E27FC236}">
                  <a16:creationId xmlns:a16="http://schemas.microsoft.com/office/drawing/2014/main" id="{8DCED0F4-D733-B766-1E15-D0E64AB69767}"/>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49" name="Graphic 2">
              <a:extLst>
                <a:ext uri="{FF2B5EF4-FFF2-40B4-BE49-F238E27FC236}">
                  <a16:creationId xmlns:a16="http://schemas.microsoft.com/office/drawing/2014/main" id="{31096585-8139-9F74-5F0D-F5408744C70C}"/>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grpSp>
        <p:nvGrpSpPr>
          <p:cNvPr id="11" name="Graphic 38">
            <a:extLst>
              <a:ext uri="{FF2B5EF4-FFF2-40B4-BE49-F238E27FC236}">
                <a16:creationId xmlns:a16="http://schemas.microsoft.com/office/drawing/2014/main" id="{4E82145E-9159-14C1-30E9-F4FC020F5453}"/>
              </a:ext>
            </a:extLst>
          </p:cNvPr>
          <p:cNvGrpSpPr/>
          <p:nvPr/>
        </p:nvGrpSpPr>
        <p:grpSpPr>
          <a:xfrm>
            <a:off x="401895" y="3971447"/>
            <a:ext cx="526233" cy="534913"/>
            <a:chOff x="3867783" y="1582991"/>
            <a:chExt cx="526233" cy="534913"/>
          </a:xfrm>
          <a:solidFill>
            <a:schemeClr val="accent4"/>
          </a:solidFill>
        </p:grpSpPr>
        <p:sp>
          <p:nvSpPr>
            <p:cNvPr id="12" name="Graphic 38">
              <a:extLst>
                <a:ext uri="{FF2B5EF4-FFF2-40B4-BE49-F238E27FC236}">
                  <a16:creationId xmlns:a16="http://schemas.microsoft.com/office/drawing/2014/main" id="{835613FD-2CE5-EBD4-FC1C-866B6B9DDBDA}"/>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ACB66C13-3B79-CE8E-1DA7-C64D225CE597}"/>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5F6D7DCD-BAAE-A887-FE8C-04E81F77FA8A}"/>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D0FF12BB-B67F-020A-EBA7-70011ECD1718}"/>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D23C8F5E-DE24-A8A2-6E3B-21ADC6E34BE4}"/>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1ADCAB09-60A5-02B3-3B93-B31AFE6D1FD7}"/>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3D5369D4-35AE-4DD3-0006-19096770E336}"/>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54" name="Graphic 38">
              <a:extLst>
                <a:ext uri="{FF2B5EF4-FFF2-40B4-BE49-F238E27FC236}">
                  <a16:creationId xmlns:a16="http://schemas.microsoft.com/office/drawing/2014/main" id="{82AE8C35-33DC-BF31-FDF6-8287EC04A588}"/>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55" name="Graphic 38">
              <a:extLst>
                <a:ext uri="{FF2B5EF4-FFF2-40B4-BE49-F238E27FC236}">
                  <a16:creationId xmlns:a16="http://schemas.microsoft.com/office/drawing/2014/main" id="{C21678B6-EBC9-D952-8ADC-10C39A046121}"/>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56" name="Graphic 38">
            <a:extLst>
              <a:ext uri="{FF2B5EF4-FFF2-40B4-BE49-F238E27FC236}">
                <a16:creationId xmlns:a16="http://schemas.microsoft.com/office/drawing/2014/main" id="{8234A036-ECBD-F05F-2CAA-F46474E0BE31}"/>
              </a:ext>
            </a:extLst>
          </p:cNvPr>
          <p:cNvGrpSpPr/>
          <p:nvPr/>
        </p:nvGrpSpPr>
        <p:grpSpPr>
          <a:xfrm>
            <a:off x="11091753" y="3168177"/>
            <a:ext cx="1407277" cy="780637"/>
            <a:chOff x="6495821" y="1090764"/>
            <a:chExt cx="1407277" cy="780637"/>
          </a:xfrm>
        </p:grpSpPr>
        <p:sp>
          <p:nvSpPr>
            <p:cNvPr id="57" name="Graphic 38">
              <a:extLst>
                <a:ext uri="{FF2B5EF4-FFF2-40B4-BE49-F238E27FC236}">
                  <a16:creationId xmlns:a16="http://schemas.microsoft.com/office/drawing/2014/main" id="{849D8A76-3631-80A9-B2C3-4C499C6EA259}"/>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652020B7-F510-A4A4-38C7-C1F68BD3195D}"/>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59" name="Graphic 38">
              <a:extLst>
                <a:ext uri="{FF2B5EF4-FFF2-40B4-BE49-F238E27FC236}">
                  <a16:creationId xmlns:a16="http://schemas.microsoft.com/office/drawing/2014/main" id="{9D9B90A3-7F1F-8BE1-35CF-F75D5CD39872}"/>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F6976E39-021C-DDF5-F218-E71AFE706A5E}"/>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61" name="Graphic 38">
              <a:extLst>
                <a:ext uri="{FF2B5EF4-FFF2-40B4-BE49-F238E27FC236}">
                  <a16:creationId xmlns:a16="http://schemas.microsoft.com/office/drawing/2014/main" id="{B7C23236-4209-8F3B-CB66-F7D6ABD56DC1}"/>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pic>
        <p:nvPicPr>
          <p:cNvPr id="3" name="Picture 2">
            <a:extLst>
              <a:ext uri="{FF2B5EF4-FFF2-40B4-BE49-F238E27FC236}">
                <a16:creationId xmlns:a16="http://schemas.microsoft.com/office/drawing/2014/main" id="{517A7C64-523B-1A3F-D249-72804E3299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58640">
            <a:off x="1764637" y="3314232"/>
            <a:ext cx="4253907" cy="2559873"/>
          </a:xfrm>
          <a:prstGeom prst="rect">
            <a:avLst/>
          </a:prstGeom>
          <a:ln w="63500">
            <a:solidFill>
              <a:schemeClr val="bg1">
                <a:lumMod val="85000"/>
              </a:schemeClr>
            </a:solidFill>
          </a:ln>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69336366-D148-7CCF-506A-B3B4A711118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rot="406457">
            <a:off x="6273136" y="3311764"/>
            <a:ext cx="3929887" cy="2559873"/>
          </a:xfrm>
          <a:prstGeom prst="rect">
            <a:avLst/>
          </a:prstGeom>
          <a:ln w="63500">
            <a:solidFill>
              <a:schemeClr val="bg1">
                <a:lumMod val="85000"/>
              </a:schemeClr>
            </a:solidFill>
          </a:ln>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46679905-6B3F-BBE0-D527-EF68FFD18338}"/>
              </a:ext>
            </a:extLst>
          </p:cNvPr>
          <p:cNvSpPr txBox="1"/>
          <p:nvPr/>
        </p:nvSpPr>
        <p:spPr>
          <a:xfrm>
            <a:off x="1165694" y="1778970"/>
            <a:ext cx="10322667" cy="1018227"/>
          </a:xfrm>
          <a:prstGeom prst="rect">
            <a:avLst/>
          </a:prstGeom>
          <a:noFill/>
        </p:spPr>
        <p:txBody>
          <a:bodyPr wrap="square" rtlCol="0">
            <a:spAutoFit/>
          </a:bodyPr>
          <a:lstStyle/>
          <a:p>
            <a:pPr algn="ctr">
              <a:spcBef>
                <a:spcPts val="500"/>
              </a:spcBef>
              <a:buClr>
                <a:schemeClr val="accent3"/>
              </a:buClr>
            </a:pPr>
            <a:r>
              <a:rPr lang="en-GB" sz="2800" dirty="0">
                <a:solidFill>
                  <a:schemeClr val="accent2"/>
                </a:solidFill>
                <a:latin typeface="Poppins SemiBold" panose="00000700000000000000" pitchFamily="2" charset="0"/>
                <a:cs typeface="Poppins SemiBold" panose="00000700000000000000" pitchFamily="2" charset="0"/>
              </a:rPr>
              <a:t>We saw a lot of folks choose kindness in that video!</a:t>
            </a:r>
          </a:p>
          <a:p>
            <a:pPr algn="ctr">
              <a:spcBef>
                <a:spcPts val="500"/>
              </a:spcBef>
              <a:buClr>
                <a:schemeClr val="accent3"/>
              </a:buClr>
            </a:pPr>
            <a:r>
              <a:rPr lang="en-GB" sz="2800" dirty="0">
                <a:solidFill>
                  <a:srgbClr val="EC5A29"/>
                </a:solidFill>
                <a:latin typeface="Poppins SemiBold" panose="00000700000000000000" pitchFamily="2" charset="0"/>
                <a:cs typeface="Poppins SemiBold" panose="00000700000000000000" pitchFamily="2" charset="0"/>
              </a:rPr>
              <a:t>Let's name a few of the acts of kindness we saw. </a:t>
            </a:r>
          </a:p>
        </p:txBody>
      </p:sp>
      <p:grpSp>
        <p:nvGrpSpPr>
          <p:cNvPr id="6" name="Group 5">
            <a:extLst>
              <a:ext uri="{FF2B5EF4-FFF2-40B4-BE49-F238E27FC236}">
                <a16:creationId xmlns:a16="http://schemas.microsoft.com/office/drawing/2014/main" id="{250C424C-CD83-96CB-D4E9-F7B51E181C10}"/>
              </a:ext>
            </a:extLst>
          </p:cNvPr>
          <p:cNvGrpSpPr/>
          <p:nvPr/>
        </p:nvGrpSpPr>
        <p:grpSpPr>
          <a:xfrm>
            <a:off x="89451" y="6338054"/>
            <a:ext cx="2860654" cy="433629"/>
            <a:chOff x="6288775" y="3899192"/>
            <a:chExt cx="3101560" cy="467970"/>
          </a:xfrm>
          <a:effectLst/>
        </p:grpSpPr>
        <p:sp>
          <p:nvSpPr>
            <p:cNvPr id="7" name="Rectangle: Rounded Corners 25">
              <a:extLst>
                <a:ext uri="{FF2B5EF4-FFF2-40B4-BE49-F238E27FC236}">
                  <a16:creationId xmlns:a16="http://schemas.microsoft.com/office/drawing/2014/main" id="{F244BE81-A7F1-F4F3-7AE6-97E17E80E6FC}"/>
                </a:ext>
              </a:extLst>
            </p:cNvPr>
            <p:cNvSpPr/>
            <p:nvPr/>
          </p:nvSpPr>
          <p:spPr>
            <a:xfrm>
              <a:off x="6288775" y="3899192"/>
              <a:ext cx="3101560" cy="467970"/>
            </a:xfrm>
            <a:prstGeom prst="roundRect">
              <a:avLst>
                <a:gd name="adj" fmla="val 50000"/>
              </a:avLst>
            </a:prstGeom>
            <a:solidFill>
              <a:srgbClr val="3D8A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8" name="TextBox 7">
              <a:extLst>
                <a:ext uri="{FF2B5EF4-FFF2-40B4-BE49-F238E27FC236}">
                  <a16:creationId xmlns:a16="http://schemas.microsoft.com/office/drawing/2014/main" id="{67F23879-B49A-6A50-056F-3F451A65F127}"/>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Tree>
    <p:extLst>
      <p:ext uri="{BB962C8B-B14F-4D97-AF65-F5344CB8AC3E}">
        <p14:creationId xmlns:p14="http://schemas.microsoft.com/office/powerpoint/2010/main" val="1906091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E7A3EA0-7E7C-C16C-6C39-E7588089BA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6263" y="-23415"/>
            <a:ext cx="10345737" cy="6904829"/>
          </a:xfrm>
          <a:prstGeom prst="rect">
            <a:avLst/>
          </a:prstGeom>
        </p:spPr>
      </p:pic>
      <p:grpSp>
        <p:nvGrpSpPr>
          <p:cNvPr id="13" name="Graphic 38">
            <a:extLst>
              <a:ext uri="{FF2B5EF4-FFF2-40B4-BE49-F238E27FC236}">
                <a16:creationId xmlns:a16="http://schemas.microsoft.com/office/drawing/2014/main" id="{918EA68A-D137-4173-856E-C071920AA62F}"/>
              </a:ext>
            </a:extLst>
          </p:cNvPr>
          <p:cNvGrpSpPr/>
          <p:nvPr/>
        </p:nvGrpSpPr>
        <p:grpSpPr>
          <a:xfrm>
            <a:off x="4900864" y="4863040"/>
            <a:ext cx="641221" cy="534951"/>
            <a:chOff x="2853315" y="2121546"/>
            <a:chExt cx="641221" cy="534951"/>
          </a:xfrm>
          <a:solidFill>
            <a:srgbClr val="EB3323"/>
          </a:solidFill>
        </p:grpSpPr>
        <p:sp>
          <p:nvSpPr>
            <p:cNvPr id="14" name="Graphic 38">
              <a:extLst>
                <a:ext uri="{FF2B5EF4-FFF2-40B4-BE49-F238E27FC236}">
                  <a16:creationId xmlns:a16="http://schemas.microsoft.com/office/drawing/2014/main" id="{DB9BA53C-72EE-426D-BBFC-4E772BFB20F0}"/>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45383CBA-B375-42D2-93E4-DAC205144EC3}"/>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9E0BDFA3-9E27-4E7F-B493-7D10527D62B8}"/>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94A95F71-A2D1-4096-A061-B3E5AE30F325}"/>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B2C93253-446B-4E24-88D6-6C9A3F69D364}"/>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47AABA7C-84BC-43E6-8275-000DDE4C2224}"/>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1F17194B-E16E-48B0-ACAA-D8CB934E22D6}"/>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A16E1B08-087F-4FE3-9115-18430F7BDB07}"/>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DFF7ED83-6A02-49EC-A074-6CE0D7CB42C1}"/>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23" name="TextBox 22">
            <a:extLst>
              <a:ext uri="{FF2B5EF4-FFF2-40B4-BE49-F238E27FC236}">
                <a16:creationId xmlns:a16="http://schemas.microsoft.com/office/drawing/2014/main" id="{E627F6E7-FB75-4099-9C09-D3C24338C95B}"/>
              </a:ext>
            </a:extLst>
          </p:cNvPr>
          <p:cNvSpPr txBox="1"/>
          <p:nvPr/>
        </p:nvSpPr>
        <p:spPr>
          <a:xfrm>
            <a:off x="301420" y="1158675"/>
            <a:ext cx="7350383" cy="1015663"/>
          </a:xfrm>
          <a:prstGeom prst="rect">
            <a:avLst/>
          </a:prstGeom>
          <a:noFill/>
        </p:spPr>
        <p:txBody>
          <a:bodyPr wrap="square" rtlCol="0">
            <a:spAutoFit/>
          </a:bodyPr>
          <a:lstStyle/>
          <a:p>
            <a:r>
              <a:rPr lang="en-US" sz="6000" b="1" dirty="0">
                <a:solidFill>
                  <a:srgbClr val="3E8C4E"/>
                </a:solidFill>
                <a:latin typeface="Poppins" pitchFamily="2" charset="77"/>
                <a:ea typeface="Roboto Medium" panose="02000000000000000000" pitchFamily="2" charset="0"/>
                <a:cs typeface="Poppins" pitchFamily="2" charset="77"/>
              </a:rPr>
              <a:t>Choose Kindness</a:t>
            </a:r>
          </a:p>
        </p:txBody>
      </p:sp>
      <p:sp>
        <p:nvSpPr>
          <p:cNvPr id="39" name="Freeform 12">
            <a:extLst>
              <a:ext uri="{FF2B5EF4-FFF2-40B4-BE49-F238E27FC236}">
                <a16:creationId xmlns:a16="http://schemas.microsoft.com/office/drawing/2014/main" id="{83B9C5F5-979A-873E-0547-8646ABF6CEFA}"/>
              </a:ext>
            </a:extLst>
          </p:cNvPr>
          <p:cNvSpPr/>
          <p:nvPr/>
        </p:nvSpPr>
        <p:spPr>
          <a:xfrm>
            <a:off x="301420"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3"/>
            <a:stretch>
              <a:fillRect/>
            </a:stretch>
          </a:blipFill>
        </p:spPr>
      </p:sp>
      <p:pic>
        <p:nvPicPr>
          <p:cNvPr id="43" name="Picture 42">
            <a:extLst>
              <a:ext uri="{FF2B5EF4-FFF2-40B4-BE49-F238E27FC236}">
                <a16:creationId xmlns:a16="http://schemas.microsoft.com/office/drawing/2014/main" id="{2B3AA8B7-7A15-C30A-506E-70CFB50F92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8113" y="5537286"/>
            <a:ext cx="1254436" cy="1254436"/>
          </a:xfrm>
          <a:prstGeom prst="rect">
            <a:avLst/>
          </a:prstGeom>
        </p:spPr>
      </p:pic>
      <p:grpSp>
        <p:nvGrpSpPr>
          <p:cNvPr id="45" name="Graphic 2">
            <a:extLst>
              <a:ext uri="{FF2B5EF4-FFF2-40B4-BE49-F238E27FC236}">
                <a16:creationId xmlns:a16="http://schemas.microsoft.com/office/drawing/2014/main" id="{8734C115-E855-3EA4-8895-17F3463412DC}"/>
              </a:ext>
            </a:extLst>
          </p:cNvPr>
          <p:cNvGrpSpPr/>
          <p:nvPr/>
        </p:nvGrpSpPr>
        <p:grpSpPr>
          <a:xfrm>
            <a:off x="6707527" y="873617"/>
            <a:ext cx="1359725" cy="982188"/>
            <a:chOff x="6087422" y="667429"/>
            <a:chExt cx="834385" cy="602712"/>
          </a:xfrm>
          <a:solidFill>
            <a:schemeClr val="bg1"/>
          </a:solidFill>
        </p:grpSpPr>
        <p:sp>
          <p:nvSpPr>
            <p:cNvPr id="46" name="Graphic 2">
              <a:extLst>
                <a:ext uri="{FF2B5EF4-FFF2-40B4-BE49-F238E27FC236}">
                  <a16:creationId xmlns:a16="http://schemas.microsoft.com/office/drawing/2014/main" id="{61764E4A-CC6C-4D00-1B43-701B3700B677}"/>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47" name="Graphic 2">
              <a:extLst>
                <a:ext uri="{FF2B5EF4-FFF2-40B4-BE49-F238E27FC236}">
                  <a16:creationId xmlns:a16="http://schemas.microsoft.com/office/drawing/2014/main" id="{967ABC82-7E6C-DE7B-8EB0-E3F7E8BDF081}"/>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48" name="Graphic 2">
              <a:extLst>
                <a:ext uri="{FF2B5EF4-FFF2-40B4-BE49-F238E27FC236}">
                  <a16:creationId xmlns:a16="http://schemas.microsoft.com/office/drawing/2014/main" id="{8DCED0F4-D733-B766-1E15-D0E64AB69767}"/>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49" name="Graphic 2">
              <a:extLst>
                <a:ext uri="{FF2B5EF4-FFF2-40B4-BE49-F238E27FC236}">
                  <a16:creationId xmlns:a16="http://schemas.microsoft.com/office/drawing/2014/main" id="{31096585-8139-9F74-5F0D-F5408744C70C}"/>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grpSp>
        <p:nvGrpSpPr>
          <p:cNvPr id="11" name="Graphic 38">
            <a:extLst>
              <a:ext uri="{FF2B5EF4-FFF2-40B4-BE49-F238E27FC236}">
                <a16:creationId xmlns:a16="http://schemas.microsoft.com/office/drawing/2014/main" id="{4E82145E-9159-14C1-30E9-F4FC020F5453}"/>
              </a:ext>
            </a:extLst>
          </p:cNvPr>
          <p:cNvGrpSpPr/>
          <p:nvPr/>
        </p:nvGrpSpPr>
        <p:grpSpPr>
          <a:xfrm>
            <a:off x="401895" y="3971447"/>
            <a:ext cx="526233" cy="534913"/>
            <a:chOff x="3867783" y="1582991"/>
            <a:chExt cx="526233" cy="534913"/>
          </a:xfrm>
          <a:solidFill>
            <a:schemeClr val="accent4"/>
          </a:solidFill>
        </p:grpSpPr>
        <p:sp>
          <p:nvSpPr>
            <p:cNvPr id="12" name="Graphic 38">
              <a:extLst>
                <a:ext uri="{FF2B5EF4-FFF2-40B4-BE49-F238E27FC236}">
                  <a16:creationId xmlns:a16="http://schemas.microsoft.com/office/drawing/2014/main" id="{835613FD-2CE5-EBD4-FC1C-866B6B9DDBDA}"/>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ACB66C13-3B79-CE8E-1DA7-C64D225CE597}"/>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5F6D7DCD-BAAE-A887-FE8C-04E81F77FA8A}"/>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D0FF12BB-B67F-020A-EBA7-70011ECD1718}"/>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D23C8F5E-DE24-A8A2-6E3B-21ADC6E34BE4}"/>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1ADCAB09-60A5-02B3-3B93-B31AFE6D1FD7}"/>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3D5369D4-35AE-4DD3-0006-19096770E336}"/>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54" name="Graphic 38">
              <a:extLst>
                <a:ext uri="{FF2B5EF4-FFF2-40B4-BE49-F238E27FC236}">
                  <a16:creationId xmlns:a16="http://schemas.microsoft.com/office/drawing/2014/main" id="{82AE8C35-33DC-BF31-FDF6-8287EC04A588}"/>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55" name="Graphic 38">
              <a:extLst>
                <a:ext uri="{FF2B5EF4-FFF2-40B4-BE49-F238E27FC236}">
                  <a16:creationId xmlns:a16="http://schemas.microsoft.com/office/drawing/2014/main" id="{C21678B6-EBC9-D952-8ADC-10C39A046121}"/>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56" name="Graphic 38">
            <a:extLst>
              <a:ext uri="{FF2B5EF4-FFF2-40B4-BE49-F238E27FC236}">
                <a16:creationId xmlns:a16="http://schemas.microsoft.com/office/drawing/2014/main" id="{8234A036-ECBD-F05F-2CAA-F46474E0BE31}"/>
              </a:ext>
            </a:extLst>
          </p:cNvPr>
          <p:cNvGrpSpPr/>
          <p:nvPr/>
        </p:nvGrpSpPr>
        <p:grpSpPr>
          <a:xfrm>
            <a:off x="1358602" y="5042906"/>
            <a:ext cx="1407277" cy="780637"/>
            <a:chOff x="6495821" y="1090764"/>
            <a:chExt cx="1407277" cy="780637"/>
          </a:xfrm>
        </p:grpSpPr>
        <p:sp>
          <p:nvSpPr>
            <p:cNvPr id="57" name="Graphic 38">
              <a:extLst>
                <a:ext uri="{FF2B5EF4-FFF2-40B4-BE49-F238E27FC236}">
                  <a16:creationId xmlns:a16="http://schemas.microsoft.com/office/drawing/2014/main" id="{849D8A76-3631-80A9-B2C3-4C499C6EA259}"/>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652020B7-F510-A4A4-38C7-C1F68BD3195D}"/>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59" name="Graphic 38">
              <a:extLst>
                <a:ext uri="{FF2B5EF4-FFF2-40B4-BE49-F238E27FC236}">
                  <a16:creationId xmlns:a16="http://schemas.microsoft.com/office/drawing/2014/main" id="{9D9B90A3-7F1F-8BE1-35CF-F75D5CD39872}"/>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F6976E39-021C-DDF5-F218-E71AFE706A5E}"/>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61" name="Graphic 38">
              <a:extLst>
                <a:ext uri="{FF2B5EF4-FFF2-40B4-BE49-F238E27FC236}">
                  <a16:creationId xmlns:a16="http://schemas.microsoft.com/office/drawing/2014/main" id="{B7C23236-4209-8F3B-CB66-F7D6ABD56DC1}"/>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5" name="TextBox 4">
            <a:extLst>
              <a:ext uri="{FF2B5EF4-FFF2-40B4-BE49-F238E27FC236}">
                <a16:creationId xmlns:a16="http://schemas.microsoft.com/office/drawing/2014/main" id="{46679905-6B3F-BBE0-D527-EF68FFD18338}"/>
              </a:ext>
            </a:extLst>
          </p:cNvPr>
          <p:cNvSpPr txBox="1"/>
          <p:nvPr/>
        </p:nvSpPr>
        <p:spPr>
          <a:xfrm>
            <a:off x="1406423" y="2403839"/>
            <a:ext cx="4408841" cy="2308324"/>
          </a:xfrm>
          <a:prstGeom prst="rect">
            <a:avLst/>
          </a:prstGeom>
          <a:noFill/>
        </p:spPr>
        <p:txBody>
          <a:bodyPr wrap="square" rtlCol="0">
            <a:spAutoFit/>
          </a:bodyPr>
          <a:lstStyle/>
          <a:p>
            <a:pPr>
              <a:spcBef>
                <a:spcPts val="500"/>
              </a:spcBef>
              <a:buClr>
                <a:schemeClr val="accent3"/>
              </a:buClr>
            </a:pPr>
            <a:r>
              <a:rPr lang="en-GB" sz="3600" dirty="0">
                <a:solidFill>
                  <a:schemeClr val="accent2"/>
                </a:solidFill>
                <a:latin typeface="Poppins SemiBold" panose="00000700000000000000" pitchFamily="2" charset="0"/>
                <a:cs typeface="Poppins SemiBold" panose="00000700000000000000" pitchFamily="2" charset="0"/>
              </a:rPr>
              <a:t>What are some acts of kindness you can choose today?</a:t>
            </a:r>
            <a:endParaRPr lang="en-GB" sz="3600" dirty="0">
              <a:solidFill>
                <a:srgbClr val="EC5A29"/>
              </a:solidFill>
              <a:latin typeface="Poppins SemiBold" panose="00000700000000000000" pitchFamily="2" charset="0"/>
              <a:cs typeface="Poppins SemiBold" panose="00000700000000000000" pitchFamily="2" charset="0"/>
            </a:endParaRPr>
          </a:p>
        </p:txBody>
      </p:sp>
      <p:grpSp>
        <p:nvGrpSpPr>
          <p:cNvPr id="7" name="Group 6">
            <a:extLst>
              <a:ext uri="{FF2B5EF4-FFF2-40B4-BE49-F238E27FC236}">
                <a16:creationId xmlns:a16="http://schemas.microsoft.com/office/drawing/2014/main" id="{6D8051C3-FE2D-12DA-EDFC-3E8E6057D378}"/>
              </a:ext>
            </a:extLst>
          </p:cNvPr>
          <p:cNvGrpSpPr/>
          <p:nvPr/>
        </p:nvGrpSpPr>
        <p:grpSpPr>
          <a:xfrm>
            <a:off x="89451" y="6338054"/>
            <a:ext cx="2860654" cy="433629"/>
            <a:chOff x="6288775" y="3899192"/>
            <a:chExt cx="3101560" cy="467970"/>
          </a:xfrm>
          <a:effectLst/>
        </p:grpSpPr>
        <p:sp>
          <p:nvSpPr>
            <p:cNvPr id="8" name="Rectangle: Rounded Corners 25">
              <a:extLst>
                <a:ext uri="{FF2B5EF4-FFF2-40B4-BE49-F238E27FC236}">
                  <a16:creationId xmlns:a16="http://schemas.microsoft.com/office/drawing/2014/main" id="{0DE00F1D-0432-CE1E-1FAF-632F2F2A0A26}"/>
                </a:ext>
              </a:extLst>
            </p:cNvPr>
            <p:cNvSpPr/>
            <p:nvPr/>
          </p:nvSpPr>
          <p:spPr>
            <a:xfrm>
              <a:off x="6288775" y="3899192"/>
              <a:ext cx="3101560" cy="467970"/>
            </a:xfrm>
            <a:prstGeom prst="roundRect">
              <a:avLst>
                <a:gd name="adj" fmla="val 50000"/>
              </a:avLst>
            </a:prstGeom>
            <a:solidFill>
              <a:srgbClr val="3D8A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9" name="TextBox 8">
              <a:extLst>
                <a:ext uri="{FF2B5EF4-FFF2-40B4-BE49-F238E27FC236}">
                  <a16:creationId xmlns:a16="http://schemas.microsoft.com/office/drawing/2014/main" id="{1C24BBDC-A9E5-962A-40AA-E96E8A9DD154}"/>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Tree>
    <p:extLst>
      <p:ext uri="{BB962C8B-B14F-4D97-AF65-F5344CB8AC3E}">
        <p14:creationId xmlns:p14="http://schemas.microsoft.com/office/powerpoint/2010/main" val="38903050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Rounded Corners 54">
            <a:extLst>
              <a:ext uri="{FF2B5EF4-FFF2-40B4-BE49-F238E27FC236}">
                <a16:creationId xmlns:a16="http://schemas.microsoft.com/office/drawing/2014/main" id="{D9AC931A-9219-408B-8230-FCF82E5B4DCD}"/>
              </a:ext>
            </a:extLst>
          </p:cNvPr>
          <p:cNvSpPr/>
          <p:nvPr/>
        </p:nvSpPr>
        <p:spPr>
          <a:xfrm>
            <a:off x="911241" y="3608123"/>
            <a:ext cx="2204326" cy="500148"/>
          </a:xfrm>
          <a:prstGeom prst="roundRect">
            <a:avLst>
              <a:gd name="adj" fmla="val 5000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Poppins SemiBold" panose="00000700000000000000" pitchFamily="2" charset="0"/>
                <a:cs typeface="Poppins SemiBold" panose="00000700000000000000" pitchFamily="2" charset="0"/>
              </a:rPr>
              <a:t>Take a bath</a:t>
            </a:r>
            <a:endParaRPr lang="en-GB" b="1" dirty="0">
              <a:solidFill>
                <a:schemeClr val="bg1"/>
              </a:solidFill>
              <a:latin typeface="Poppins SemiBold" panose="00000700000000000000" pitchFamily="2" charset="0"/>
              <a:cs typeface="Poppins SemiBold" panose="00000700000000000000" pitchFamily="2" charset="0"/>
            </a:endParaRPr>
          </a:p>
        </p:txBody>
      </p:sp>
      <p:sp>
        <p:nvSpPr>
          <p:cNvPr id="12" name="Rectangle: Rounded Corners 54">
            <a:extLst>
              <a:ext uri="{FF2B5EF4-FFF2-40B4-BE49-F238E27FC236}">
                <a16:creationId xmlns:a16="http://schemas.microsoft.com/office/drawing/2014/main" id="{32D53C3F-BA00-AA94-9330-04DCA3005C10}"/>
              </a:ext>
            </a:extLst>
          </p:cNvPr>
          <p:cNvSpPr/>
          <p:nvPr/>
        </p:nvSpPr>
        <p:spPr>
          <a:xfrm>
            <a:off x="989452" y="5700416"/>
            <a:ext cx="2047904" cy="474905"/>
          </a:xfrm>
          <a:prstGeom prst="roundRect">
            <a:avLst>
              <a:gd name="adj" fmla="val 50000"/>
            </a:avLst>
          </a:prstGeom>
          <a:solidFill>
            <a:srgbClr val="EC5A2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Poppins SemiBold" panose="00000700000000000000" pitchFamily="2" charset="0"/>
                <a:cs typeface="Poppins SemiBold" panose="00000700000000000000" pitchFamily="2" charset="0"/>
              </a:rPr>
              <a:t>Call a friend</a:t>
            </a:r>
            <a:endParaRPr lang="en-GB" b="1" dirty="0">
              <a:solidFill>
                <a:schemeClr val="bg1"/>
              </a:solidFill>
              <a:latin typeface="Poppins SemiBold" panose="00000700000000000000" pitchFamily="2" charset="0"/>
              <a:cs typeface="Poppins SemiBold" panose="00000700000000000000" pitchFamily="2" charset="0"/>
            </a:endParaRPr>
          </a:p>
        </p:txBody>
      </p:sp>
      <p:sp>
        <p:nvSpPr>
          <p:cNvPr id="16" name="Rectangle: Rounded Corners 54">
            <a:extLst>
              <a:ext uri="{FF2B5EF4-FFF2-40B4-BE49-F238E27FC236}">
                <a16:creationId xmlns:a16="http://schemas.microsoft.com/office/drawing/2014/main" id="{196B7F67-FE7E-4E38-ACD9-ED528AAD4164}"/>
              </a:ext>
            </a:extLst>
          </p:cNvPr>
          <p:cNvSpPr/>
          <p:nvPr/>
        </p:nvSpPr>
        <p:spPr>
          <a:xfrm>
            <a:off x="5023281" y="5675172"/>
            <a:ext cx="2047904" cy="500149"/>
          </a:xfrm>
          <a:prstGeom prst="roundRect">
            <a:avLst>
              <a:gd name="adj" fmla="val 50000"/>
            </a:avLst>
          </a:prstGeom>
          <a:solidFill>
            <a:srgbClr val="EB332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Poppins SemiBold" panose="00000700000000000000" pitchFamily="2" charset="0"/>
                <a:cs typeface="Poppins SemiBold" panose="00000700000000000000" pitchFamily="2" charset="0"/>
              </a:rPr>
              <a:t>Enjoy nature</a:t>
            </a:r>
            <a:endParaRPr lang="en-GB" b="1" dirty="0">
              <a:solidFill>
                <a:schemeClr val="bg1"/>
              </a:solidFill>
              <a:latin typeface="Poppins SemiBold" panose="00000700000000000000" pitchFamily="2" charset="0"/>
              <a:cs typeface="Poppins SemiBold" panose="00000700000000000000" pitchFamily="2" charset="0"/>
            </a:endParaRPr>
          </a:p>
        </p:txBody>
      </p:sp>
      <p:sp>
        <p:nvSpPr>
          <p:cNvPr id="32" name="TextBox 31">
            <a:extLst>
              <a:ext uri="{FF2B5EF4-FFF2-40B4-BE49-F238E27FC236}">
                <a16:creationId xmlns:a16="http://schemas.microsoft.com/office/drawing/2014/main" id="{EEE159E0-4457-03DA-5655-9FCC06186F6D}"/>
              </a:ext>
            </a:extLst>
          </p:cNvPr>
          <p:cNvSpPr txBox="1"/>
          <p:nvPr/>
        </p:nvSpPr>
        <p:spPr>
          <a:xfrm>
            <a:off x="3846291" y="598552"/>
            <a:ext cx="4359010" cy="1015663"/>
          </a:xfrm>
          <a:prstGeom prst="rect">
            <a:avLst/>
          </a:prstGeom>
          <a:noFill/>
        </p:spPr>
        <p:txBody>
          <a:bodyPr wrap="square" rtlCol="0">
            <a:spAutoFit/>
          </a:bodyPr>
          <a:lstStyle/>
          <a:p>
            <a:r>
              <a:rPr lang="en-US" sz="6000" b="1" dirty="0">
                <a:solidFill>
                  <a:srgbClr val="3E8C4E"/>
                </a:solidFill>
                <a:latin typeface="Poppins" pitchFamily="2" charset="77"/>
                <a:cs typeface="Poppins SemiBold" panose="00000700000000000000" pitchFamily="2" charset="0"/>
              </a:rPr>
              <a:t>Check Out</a:t>
            </a:r>
            <a:endParaRPr lang="en-GB" sz="6000" b="1" dirty="0">
              <a:solidFill>
                <a:srgbClr val="3E8C4E"/>
              </a:solidFill>
              <a:latin typeface="Poppins" pitchFamily="2" charset="77"/>
              <a:cs typeface="Poppins SemiBold" panose="00000700000000000000" pitchFamily="2" charset="0"/>
            </a:endParaRPr>
          </a:p>
        </p:txBody>
      </p:sp>
      <p:sp>
        <p:nvSpPr>
          <p:cNvPr id="33" name="TextBox 8">
            <a:extLst>
              <a:ext uri="{FF2B5EF4-FFF2-40B4-BE49-F238E27FC236}">
                <a16:creationId xmlns:a16="http://schemas.microsoft.com/office/drawing/2014/main" id="{F6F23D9F-BDB9-A838-56E8-4BD900680959}"/>
              </a:ext>
            </a:extLst>
          </p:cNvPr>
          <p:cNvSpPr txBox="1"/>
          <p:nvPr/>
        </p:nvSpPr>
        <p:spPr>
          <a:xfrm>
            <a:off x="3379703" y="1554487"/>
            <a:ext cx="6406934" cy="369332"/>
          </a:xfrm>
          <a:prstGeom prst="rect">
            <a:avLst/>
          </a:prstGeom>
        </p:spPr>
        <p:txBody>
          <a:bodyPr wrap="square" lIns="0" tIns="0" rIns="0" bIns="0" rtlCol="0" anchor="t">
            <a:spAutoFit/>
          </a:bodyPr>
          <a:lstStyle/>
          <a:p>
            <a:pPr algn="l"/>
            <a:r>
              <a:rPr lang="en-US" sz="2400" b="1" dirty="0">
                <a:solidFill>
                  <a:srgbClr val="939598"/>
                </a:solidFill>
                <a:latin typeface="Poppins"/>
              </a:rPr>
              <a:t>What will you do for yourself today?</a:t>
            </a:r>
          </a:p>
        </p:txBody>
      </p:sp>
      <p:grpSp>
        <p:nvGrpSpPr>
          <p:cNvPr id="34" name="Graphic 2">
            <a:extLst>
              <a:ext uri="{FF2B5EF4-FFF2-40B4-BE49-F238E27FC236}">
                <a16:creationId xmlns:a16="http://schemas.microsoft.com/office/drawing/2014/main" id="{EF430CF7-00C9-ADE4-7C9C-DA5D662F11FC}"/>
              </a:ext>
            </a:extLst>
          </p:cNvPr>
          <p:cNvGrpSpPr/>
          <p:nvPr/>
        </p:nvGrpSpPr>
        <p:grpSpPr>
          <a:xfrm>
            <a:off x="7595291" y="215207"/>
            <a:ext cx="1359725" cy="982188"/>
            <a:chOff x="6087422" y="667429"/>
            <a:chExt cx="834385" cy="602712"/>
          </a:xfrm>
          <a:solidFill>
            <a:schemeClr val="bg1"/>
          </a:solidFill>
        </p:grpSpPr>
        <p:sp>
          <p:nvSpPr>
            <p:cNvPr id="35" name="Graphic 2">
              <a:extLst>
                <a:ext uri="{FF2B5EF4-FFF2-40B4-BE49-F238E27FC236}">
                  <a16:creationId xmlns:a16="http://schemas.microsoft.com/office/drawing/2014/main" id="{728DFAD1-6C1E-3438-6C94-160E645BFBAB}"/>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36" name="Graphic 2">
              <a:extLst>
                <a:ext uri="{FF2B5EF4-FFF2-40B4-BE49-F238E27FC236}">
                  <a16:creationId xmlns:a16="http://schemas.microsoft.com/office/drawing/2014/main" id="{DFEABE7B-B27B-D6B0-E609-731081B7661C}"/>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37" name="Graphic 2">
              <a:extLst>
                <a:ext uri="{FF2B5EF4-FFF2-40B4-BE49-F238E27FC236}">
                  <a16:creationId xmlns:a16="http://schemas.microsoft.com/office/drawing/2014/main" id="{8C0B92EA-61AC-F7AD-BCD5-10636AFDE4E3}"/>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38" name="Graphic 2">
              <a:extLst>
                <a:ext uri="{FF2B5EF4-FFF2-40B4-BE49-F238E27FC236}">
                  <a16:creationId xmlns:a16="http://schemas.microsoft.com/office/drawing/2014/main" id="{6C78DBBC-3D43-E7C3-818C-B8114212DA1B}"/>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39" name="Freeform 12">
            <a:extLst>
              <a:ext uri="{FF2B5EF4-FFF2-40B4-BE49-F238E27FC236}">
                <a16:creationId xmlns:a16="http://schemas.microsoft.com/office/drawing/2014/main" id="{43404A2D-D94E-10D6-CEA8-B048642F8DC2}"/>
              </a:ext>
            </a:extLst>
          </p:cNvPr>
          <p:cNvSpPr/>
          <p:nvPr/>
        </p:nvSpPr>
        <p:spPr>
          <a:xfrm>
            <a:off x="316688"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sp>
        <p:nvSpPr>
          <p:cNvPr id="8" name="Rectangle: Rounded Corners 54">
            <a:extLst>
              <a:ext uri="{FF2B5EF4-FFF2-40B4-BE49-F238E27FC236}">
                <a16:creationId xmlns:a16="http://schemas.microsoft.com/office/drawing/2014/main" id="{D617B2FF-DD19-F8D7-F7DB-8ED61E5F5707}"/>
              </a:ext>
            </a:extLst>
          </p:cNvPr>
          <p:cNvSpPr/>
          <p:nvPr/>
        </p:nvSpPr>
        <p:spPr>
          <a:xfrm>
            <a:off x="4801858" y="3562757"/>
            <a:ext cx="2490750" cy="500148"/>
          </a:xfrm>
          <a:prstGeom prst="roundRect">
            <a:avLst>
              <a:gd name="adj" fmla="val 50000"/>
            </a:avLst>
          </a:prstGeom>
          <a:solidFill>
            <a:srgbClr val="09207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Poppins SemiBold" panose="00000700000000000000" pitchFamily="2" charset="0"/>
                <a:cs typeface="Poppins SemiBold" panose="00000700000000000000" pitchFamily="2" charset="0"/>
              </a:rPr>
              <a:t>Listen to music</a:t>
            </a:r>
            <a:endParaRPr lang="en-GB" b="1" dirty="0">
              <a:solidFill>
                <a:schemeClr val="bg1"/>
              </a:solidFill>
              <a:latin typeface="Poppins SemiBold" panose="00000700000000000000" pitchFamily="2" charset="0"/>
              <a:cs typeface="Poppins SemiBold" panose="00000700000000000000" pitchFamily="2" charset="0"/>
            </a:endParaRPr>
          </a:p>
        </p:txBody>
      </p:sp>
      <p:pic>
        <p:nvPicPr>
          <p:cNvPr id="43" name="Picture 42">
            <a:extLst>
              <a:ext uri="{FF2B5EF4-FFF2-40B4-BE49-F238E27FC236}">
                <a16:creationId xmlns:a16="http://schemas.microsoft.com/office/drawing/2014/main" id="{BF53D468-2ABE-4D59-D9DE-7B5056981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4493" y="-17475"/>
            <a:ext cx="1254436" cy="1254436"/>
          </a:xfrm>
          <a:prstGeom prst="rect">
            <a:avLst/>
          </a:prstGeom>
        </p:spPr>
      </p:pic>
      <p:sp>
        <p:nvSpPr>
          <p:cNvPr id="86" name="Graphic 38">
            <a:extLst>
              <a:ext uri="{FF2B5EF4-FFF2-40B4-BE49-F238E27FC236}">
                <a16:creationId xmlns:a16="http://schemas.microsoft.com/office/drawing/2014/main" id="{AD09B3D3-7AB2-F81B-3340-B934D5420B83}"/>
              </a:ext>
            </a:extLst>
          </p:cNvPr>
          <p:cNvSpPr/>
          <p:nvPr/>
        </p:nvSpPr>
        <p:spPr>
          <a:xfrm>
            <a:off x="316688" y="4773654"/>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sp>
        <p:nvSpPr>
          <p:cNvPr id="7" name="Rectangle: Rounded Corners 54">
            <a:extLst>
              <a:ext uri="{FF2B5EF4-FFF2-40B4-BE49-F238E27FC236}">
                <a16:creationId xmlns:a16="http://schemas.microsoft.com/office/drawing/2014/main" id="{D14C9593-3A77-00F6-5714-3DE65A89F366}"/>
              </a:ext>
            </a:extLst>
          </p:cNvPr>
          <p:cNvSpPr/>
          <p:nvPr/>
        </p:nvSpPr>
        <p:spPr>
          <a:xfrm>
            <a:off x="9126861" y="3608123"/>
            <a:ext cx="2094277" cy="500148"/>
          </a:xfrm>
          <a:prstGeom prst="roundRect">
            <a:avLst>
              <a:gd name="adj" fmla="val 5000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Poppins SemiBold" panose="00000700000000000000" pitchFamily="2" charset="0"/>
                <a:cs typeface="Poppins SemiBold" panose="00000700000000000000" pitchFamily="2" charset="0"/>
              </a:rPr>
              <a:t>Read a book</a:t>
            </a:r>
            <a:endParaRPr lang="en-GB" b="1" dirty="0">
              <a:solidFill>
                <a:schemeClr val="bg1"/>
              </a:solidFill>
              <a:latin typeface="Poppins SemiBold" panose="00000700000000000000" pitchFamily="2" charset="0"/>
              <a:cs typeface="Poppins SemiBold" panose="00000700000000000000" pitchFamily="2" charset="0"/>
            </a:endParaRPr>
          </a:p>
        </p:txBody>
      </p:sp>
      <p:sp>
        <p:nvSpPr>
          <p:cNvPr id="13" name="Rectangle: Rounded Corners 54">
            <a:extLst>
              <a:ext uri="{FF2B5EF4-FFF2-40B4-BE49-F238E27FC236}">
                <a16:creationId xmlns:a16="http://schemas.microsoft.com/office/drawing/2014/main" id="{23961079-9302-C66A-A54A-FA1DD290E131}"/>
              </a:ext>
            </a:extLst>
          </p:cNvPr>
          <p:cNvSpPr/>
          <p:nvPr/>
        </p:nvSpPr>
        <p:spPr>
          <a:xfrm>
            <a:off x="9182885" y="5700416"/>
            <a:ext cx="1982228" cy="500149"/>
          </a:xfrm>
          <a:prstGeom prst="roundRect">
            <a:avLst>
              <a:gd name="adj" fmla="val 50000"/>
            </a:avLst>
          </a:prstGeom>
          <a:solidFill>
            <a:srgbClr val="EC5A2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Poppins SemiBold" panose="00000700000000000000" pitchFamily="2" charset="0"/>
                <a:cs typeface="Poppins SemiBold" panose="00000700000000000000" pitchFamily="2" charset="0"/>
              </a:rPr>
              <a:t>Take a nap</a:t>
            </a:r>
            <a:endParaRPr lang="en-GB" b="1" dirty="0">
              <a:solidFill>
                <a:schemeClr val="bg1"/>
              </a:solidFill>
              <a:latin typeface="Poppins SemiBold" panose="00000700000000000000" pitchFamily="2" charset="0"/>
              <a:cs typeface="Poppins SemiBold" panose="00000700000000000000" pitchFamily="2" charset="0"/>
            </a:endParaRPr>
          </a:p>
        </p:txBody>
      </p:sp>
      <p:pic>
        <p:nvPicPr>
          <p:cNvPr id="46" name="Picture 45">
            <a:extLst>
              <a:ext uri="{FF2B5EF4-FFF2-40B4-BE49-F238E27FC236}">
                <a16:creationId xmlns:a16="http://schemas.microsoft.com/office/drawing/2014/main" id="{6BCFA77E-F6D6-22A0-51B0-A8F0B71638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5866" y="2006649"/>
            <a:ext cx="942734" cy="1456256"/>
          </a:xfrm>
          <a:prstGeom prst="rect">
            <a:avLst/>
          </a:prstGeom>
        </p:spPr>
      </p:pic>
      <p:pic>
        <p:nvPicPr>
          <p:cNvPr id="50" name="Picture 49">
            <a:extLst>
              <a:ext uri="{FF2B5EF4-FFF2-40B4-BE49-F238E27FC236}">
                <a16:creationId xmlns:a16="http://schemas.microsoft.com/office/drawing/2014/main" id="{9CF15A91-1D13-CB41-990B-5620D20764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6044" y="4542837"/>
            <a:ext cx="1815910" cy="1082792"/>
          </a:xfrm>
          <a:prstGeom prst="rect">
            <a:avLst/>
          </a:prstGeom>
        </p:spPr>
      </p:pic>
      <p:pic>
        <p:nvPicPr>
          <p:cNvPr id="3" name="Picture 2">
            <a:extLst>
              <a:ext uri="{FF2B5EF4-FFF2-40B4-BE49-F238E27FC236}">
                <a16:creationId xmlns:a16="http://schemas.microsoft.com/office/drawing/2014/main" id="{973098FB-2089-3E61-2C3D-39982E8287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3674" y="1828728"/>
            <a:ext cx="1839460" cy="1719895"/>
          </a:xfrm>
          <a:prstGeom prst="rect">
            <a:avLst/>
          </a:prstGeom>
        </p:spPr>
      </p:pic>
      <p:pic>
        <p:nvPicPr>
          <p:cNvPr id="5" name="Picture 4">
            <a:extLst>
              <a:ext uri="{FF2B5EF4-FFF2-40B4-BE49-F238E27FC236}">
                <a16:creationId xmlns:a16="http://schemas.microsoft.com/office/drawing/2014/main" id="{A3E6BAE4-C575-7CFB-F1CB-BF2D4A9CCF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99273" y="4175182"/>
            <a:ext cx="1368570" cy="1454368"/>
          </a:xfrm>
          <a:prstGeom prst="rect">
            <a:avLst/>
          </a:prstGeom>
        </p:spPr>
      </p:pic>
      <p:pic>
        <p:nvPicPr>
          <p:cNvPr id="9" name="Picture 8">
            <a:extLst>
              <a:ext uri="{FF2B5EF4-FFF2-40B4-BE49-F238E27FC236}">
                <a16:creationId xmlns:a16="http://schemas.microsoft.com/office/drawing/2014/main" id="{78FF52CD-BC74-694A-6BB8-F2DAC9D29A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16394" y="4175182"/>
            <a:ext cx="994020" cy="1488545"/>
          </a:xfrm>
          <a:prstGeom prst="rect">
            <a:avLst/>
          </a:prstGeom>
        </p:spPr>
      </p:pic>
      <p:pic>
        <p:nvPicPr>
          <p:cNvPr id="15" name="Picture 14">
            <a:extLst>
              <a:ext uri="{FF2B5EF4-FFF2-40B4-BE49-F238E27FC236}">
                <a16:creationId xmlns:a16="http://schemas.microsoft.com/office/drawing/2014/main" id="{D79E1630-424B-FDC2-546F-8BCFDA888AF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56374" y="2006649"/>
            <a:ext cx="1035251" cy="1511026"/>
          </a:xfrm>
          <a:prstGeom prst="rect">
            <a:avLst/>
          </a:prstGeom>
        </p:spPr>
      </p:pic>
      <p:grpSp>
        <p:nvGrpSpPr>
          <p:cNvPr id="17" name="Group 16">
            <a:extLst>
              <a:ext uri="{FF2B5EF4-FFF2-40B4-BE49-F238E27FC236}">
                <a16:creationId xmlns:a16="http://schemas.microsoft.com/office/drawing/2014/main" id="{551DD7F9-2C40-45B1-D4B3-3ADD8E682482}"/>
              </a:ext>
            </a:extLst>
          </p:cNvPr>
          <p:cNvGrpSpPr/>
          <p:nvPr/>
        </p:nvGrpSpPr>
        <p:grpSpPr>
          <a:xfrm>
            <a:off x="89451" y="6338054"/>
            <a:ext cx="2860654" cy="433629"/>
            <a:chOff x="6288775" y="3899192"/>
            <a:chExt cx="3101560" cy="467970"/>
          </a:xfrm>
          <a:effectLst/>
        </p:grpSpPr>
        <p:sp>
          <p:nvSpPr>
            <p:cNvPr id="18" name="Rectangle: Rounded Corners 25">
              <a:extLst>
                <a:ext uri="{FF2B5EF4-FFF2-40B4-BE49-F238E27FC236}">
                  <a16:creationId xmlns:a16="http://schemas.microsoft.com/office/drawing/2014/main" id="{FEA72781-AAB5-882D-80CE-126358A5BDBE}"/>
                </a:ext>
              </a:extLst>
            </p:cNvPr>
            <p:cNvSpPr/>
            <p:nvPr/>
          </p:nvSpPr>
          <p:spPr>
            <a:xfrm>
              <a:off x="6288775" y="3899192"/>
              <a:ext cx="3101560" cy="467970"/>
            </a:xfrm>
            <a:prstGeom prst="roundRect">
              <a:avLst>
                <a:gd name="adj" fmla="val 50000"/>
              </a:avLst>
            </a:prstGeom>
            <a:solidFill>
              <a:srgbClr val="3D8A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19" name="TextBox 18">
              <a:extLst>
                <a:ext uri="{FF2B5EF4-FFF2-40B4-BE49-F238E27FC236}">
                  <a16:creationId xmlns:a16="http://schemas.microsoft.com/office/drawing/2014/main" id="{423D1367-E9BA-B6E3-396E-0449EB2094EE}"/>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Tree>
    <p:extLst>
      <p:ext uri="{BB962C8B-B14F-4D97-AF65-F5344CB8AC3E}">
        <p14:creationId xmlns:p14="http://schemas.microsoft.com/office/powerpoint/2010/main" val="10015170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E32B3457-BA91-4D27-A37F-EC030D770285}"/>
              </a:ext>
            </a:extLst>
          </p:cNvPr>
          <p:cNvSpPr/>
          <p:nvPr/>
        </p:nvSpPr>
        <p:spPr>
          <a:xfrm>
            <a:off x="536713" y="2064959"/>
            <a:ext cx="11270973" cy="2954655"/>
          </a:xfrm>
          <a:prstGeom prst="rect">
            <a:avLst/>
          </a:prstGeom>
        </p:spPr>
        <p:txBody>
          <a:bodyPr wrap="square">
            <a:spAutoFit/>
          </a:bodyPr>
          <a:lstStyle/>
          <a:p>
            <a:pPr algn="ctr">
              <a:lnSpc>
                <a:spcPct val="150000"/>
              </a:lnSpc>
            </a:pPr>
            <a:r>
              <a:rPr lang="en-US" sz="2400" dirty="0">
                <a:solidFill>
                  <a:schemeClr val="bg1">
                    <a:lumMod val="95000"/>
                  </a:schemeClr>
                </a:solidFill>
                <a:latin typeface="Poppins" pitchFamily="2" charset="77"/>
                <a:ea typeface="Open Sans" panose="020B0606030504020204" pitchFamily="34" charset="0"/>
                <a:cs typeface="Poppins" pitchFamily="2" charset="77"/>
              </a:rPr>
              <a:t>Committed to fostering a safe and respectful District, school and community culture where the seeds of peace and justice are down so that all students and staff can lead safe, purposeful and academically fruitful lives. </a:t>
            </a:r>
          </a:p>
          <a:p>
            <a:pPr algn="ctr">
              <a:lnSpc>
                <a:spcPct val="150000"/>
              </a:lnSpc>
            </a:pPr>
            <a:endParaRPr lang="en-US" sz="600" b="1" dirty="0">
              <a:solidFill>
                <a:schemeClr val="bg1">
                  <a:lumMod val="95000"/>
                </a:schemeClr>
              </a:solidFill>
              <a:latin typeface="Poppins" pitchFamily="2" charset="77"/>
              <a:ea typeface="Open Sans" panose="020B0606030504020204" pitchFamily="34" charset="0"/>
              <a:cs typeface="Poppins" pitchFamily="2" charset="77"/>
            </a:endParaRPr>
          </a:p>
          <a:p>
            <a:pPr algn="ctr">
              <a:lnSpc>
                <a:spcPct val="150000"/>
              </a:lnSpc>
            </a:pPr>
            <a:r>
              <a:rPr lang="en-US" sz="2400" dirty="0">
                <a:solidFill>
                  <a:schemeClr val="bg1">
                    <a:lumMod val="95000"/>
                  </a:schemeClr>
                </a:solidFill>
                <a:latin typeface="Poppins" pitchFamily="2" charset="77"/>
                <a:ea typeface="Open Sans" panose="020B0606030504020204" pitchFamily="34" charset="0"/>
                <a:cs typeface="Poppins" pitchFamily="2" charset="77"/>
              </a:rPr>
              <a:t>Connect with us at </a:t>
            </a:r>
            <a:r>
              <a:rPr lang="en-US" sz="2400" u="sng" dirty="0" err="1">
                <a:solidFill>
                  <a:schemeClr val="bg1">
                    <a:lumMod val="95000"/>
                  </a:schemeClr>
                </a:solidFill>
                <a:latin typeface="Poppins" pitchFamily="2" charset="77"/>
                <a:ea typeface="Open Sans" panose="020B0606030504020204" pitchFamily="34" charset="0"/>
                <a:cs typeface="Poppins" pitchFamily="2" charset="77"/>
              </a:rPr>
              <a:t>bit.ly</a:t>
            </a:r>
            <a:r>
              <a:rPr lang="en-US" sz="2400" u="sng" dirty="0">
                <a:solidFill>
                  <a:schemeClr val="bg1">
                    <a:lumMod val="95000"/>
                  </a:schemeClr>
                </a:solidFill>
                <a:latin typeface="Poppins" pitchFamily="2" charset="77"/>
                <a:ea typeface="Open Sans" panose="020B0606030504020204" pitchFamily="34" charset="0"/>
                <a:cs typeface="Poppins" pitchFamily="2" charset="77"/>
              </a:rPr>
              <a:t>/LAUSD-HRDE</a:t>
            </a:r>
          </a:p>
        </p:txBody>
      </p:sp>
      <p:grpSp>
        <p:nvGrpSpPr>
          <p:cNvPr id="50" name="Graphic 38">
            <a:extLst>
              <a:ext uri="{FF2B5EF4-FFF2-40B4-BE49-F238E27FC236}">
                <a16:creationId xmlns:a16="http://schemas.microsoft.com/office/drawing/2014/main" id="{CFC8F38F-5C7B-1C78-D44F-32B33533F3FD}"/>
              </a:ext>
            </a:extLst>
          </p:cNvPr>
          <p:cNvGrpSpPr/>
          <p:nvPr/>
        </p:nvGrpSpPr>
        <p:grpSpPr>
          <a:xfrm>
            <a:off x="8310175" y="6271309"/>
            <a:ext cx="336664" cy="336745"/>
            <a:chOff x="9342265" y="2571740"/>
            <a:chExt cx="336664" cy="336745"/>
          </a:xfrm>
        </p:grpSpPr>
        <p:sp>
          <p:nvSpPr>
            <p:cNvPr id="51" name="Graphic 38">
              <a:extLst>
                <a:ext uri="{FF2B5EF4-FFF2-40B4-BE49-F238E27FC236}">
                  <a16:creationId xmlns:a16="http://schemas.microsoft.com/office/drawing/2014/main" id="{6E026D13-D31C-A17B-D556-979CF1AA90D1}"/>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A7F88DD3-9A87-0AB8-72A9-683E51E7BA1F}"/>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53" name="Graphic 38">
            <a:extLst>
              <a:ext uri="{FF2B5EF4-FFF2-40B4-BE49-F238E27FC236}">
                <a16:creationId xmlns:a16="http://schemas.microsoft.com/office/drawing/2014/main" id="{EB2479C2-3F8A-AF47-BE6B-D46BC2E354A6}"/>
              </a:ext>
            </a:extLst>
          </p:cNvPr>
          <p:cNvGrpSpPr/>
          <p:nvPr/>
        </p:nvGrpSpPr>
        <p:grpSpPr>
          <a:xfrm>
            <a:off x="2812511" y="27041"/>
            <a:ext cx="526233" cy="534913"/>
            <a:chOff x="3867783" y="1582991"/>
            <a:chExt cx="526233" cy="534913"/>
          </a:xfrm>
          <a:solidFill>
            <a:schemeClr val="accent4"/>
          </a:solidFill>
        </p:grpSpPr>
        <p:sp>
          <p:nvSpPr>
            <p:cNvPr id="54" name="Graphic 38">
              <a:extLst>
                <a:ext uri="{FF2B5EF4-FFF2-40B4-BE49-F238E27FC236}">
                  <a16:creationId xmlns:a16="http://schemas.microsoft.com/office/drawing/2014/main" id="{F323F405-A45E-CC38-BD61-40E12B1DC0F2}"/>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55" name="Graphic 38">
              <a:extLst>
                <a:ext uri="{FF2B5EF4-FFF2-40B4-BE49-F238E27FC236}">
                  <a16:creationId xmlns:a16="http://schemas.microsoft.com/office/drawing/2014/main" id="{485EEC4F-10C0-694F-174B-B1CB41AFEE10}"/>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0183397C-76C5-A15A-000C-D02757BD1B30}"/>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E9EE0D82-1633-81DC-5970-C08713DBD483}"/>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93595276-06EA-B61B-F860-BD9FDBD08816}"/>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59" name="Graphic 38">
              <a:extLst>
                <a:ext uri="{FF2B5EF4-FFF2-40B4-BE49-F238E27FC236}">
                  <a16:creationId xmlns:a16="http://schemas.microsoft.com/office/drawing/2014/main" id="{2BB16AC9-6794-4D9A-8640-493591D384CE}"/>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83C0125F-90A5-4705-8A42-AD7BED8B0F08}"/>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61" name="Graphic 38">
              <a:extLst>
                <a:ext uri="{FF2B5EF4-FFF2-40B4-BE49-F238E27FC236}">
                  <a16:creationId xmlns:a16="http://schemas.microsoft.com/office/drawing/2014/main" id="{4086A940-DBBF-88AA-1163-DC45A27A7302}"/>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62" name="Graphic 38">
              <a:extLst>
                <a:ext uri="{FF2B5EF4-FFF2-40B4-BE49-F238E27FC236}">
                  <a16:creationId xmlns:a16="http://schemas.microsoft.com/office/drawing/2014/main" id="{3B3A2D56-F8A0-C9C0-4AF9-00DF4862CC02}"/>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63" name="Graphic 38">
            <a:extLst>
              <a:ext uri="{FF2B5EF4-FFF2-40B4-BE49-F238E27FC236}">
                <a16:creationId xmlns:a16="http://schemas.microsoft.com/office/drawing/2014/main" id="{0FCDF768-935F-9BD3-ECE5-5B1F6D80DCA5}"/>
              </a:ext>
            </a:extLst>
          </p:cNvPr>
          <p:cNvGrpSpPr/>
          <p:nvPr/>
        </p:nvGrpSpPr>
        <p:grpSpPr>
          <a:xfrm>
            <a:off x="669946" y="452705"/>
            <a:ext cx="1407277" cy="780637"/>
            <a:chOff x="6495821" y="1090764"/>
            <a:chExt cx="1407277" cy="780637"/>
          </a:xfrm>
        </p:grpSpPr>
        <p:sp>
          <p:nvSpPr>
            <p:cNvPr id="64" name="Graphic 38">
              <a:extLst>
                <a:ext uri="{FF2B5EF4-FFF2-40B4-BE49-F238E27FC236}">
                  <a16:creationId xmlns:a16="http://schemas.microsoft.com/office/drawing/2014/main" id="{E07951B1-B627-983C-80D7-2C9E16A0B20B}"/>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65" name="Graphic 38">
              <a:extLst>
                <a:ext uri="{FF2B5EF4-FFF2-40B4-BE49-F238E27FC236}">
                  <a16:creationId xmlns:a16="http://schemas.microsoft.com/office/drawing/2014/main" id="{5633C566-0E06-7FDE-4757-1C6565B5FEF0}"/>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66" name="Graphic 38">
              <a:extLst>
                <a:ext uri="{FF2B5EF4-FFF2-40B4-BE49-F238E27FC236}">
                  <a16:creationId xmlns:a16="http://schemas.microsoft.com/office/drawing/2014/main" id="{748D0A81-1557-23ED-9B88-02F01C0E4E10}"/>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67" name="Graphic 38">
              <a:extLst>
                <a:ext uri="{FF2B5EF4-FFF2-40B4-BE49-F238E27FC236}">
                  <a16:creationId xmlns:a16="http://schemas.microsoft.com/office/drawing/2014/main" id="{DE66C710-2FA6-EE66-919C-D8936A77CF7F}"/>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68" name="Graphic 38">
              <a:extLst>
                <a:ext uri="{FF2B5EF4-FFF2-40B4-BE49-F238E27FC236}">
                  <a16:creationId xmlns:a16="http://schemas.microsoft.com/office/drawing/2014/main" id="{77C7F71F-7D69-45CF-9F0C-F7E83EB36EC6}"/>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69" name="Graphic 38">
            <a:extLst>
              <a:ext uri="{FF2B5EF4-FFF2-40B4-BE49-F238E27FC236}">
                <a16:creationId xmlns:a16="http://schemas.microsoft.com/office/drawing/2014/main" id="{66241FE6-03FB-3CBA-26A3-36401D450F85}"/>
              </a:ext>
            </a:extLst>
          </p:cNvPr>
          <p:cNvSpPr/>
          <p:nvPr/>
        </p:nvSpPr>
        <p:spPr>
          <a:xfrm>
            <a:off x="11510654" y="4692650"/>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sp>
        <p:nvSpPr>
          <p:cNvPr id="80" name="Graphic 38">
            <a:extLst>
              <a:ext uri="{FF2B5EF4-FFF2-40B4-BE49-F238E27FC236}">
                <a16:creationId xmlns:a16="http://schemas.microsoft.com/office/drawing/2014/main" id="{472C704C-50FA-ED22-3CD1-3A6D6DD95FA0}"/>
              </a:ext>
            </a:extLst>
          </p:cNvPr>
          <p:cNvSpPr/>
          <p:nvPr/>
        </p:nvSpPr>
        <p:spPr>
          <a:xfrm>
            <a:off x="2622031" y="627130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81" name="Graphic 38">
            <a:extLst>
              <a:ext uri="{FF2B5EF4-FFF2-40B4-BE49-F238E27FC236}">
                <a16:creationId xmlns:a16="http://schemas.microsoft.com/office/drawing/2014/main" id="{9B8FA350-9AB5-8B5B-CD9B-AEE0BBA25338}"/>
              </a:ext>
            </a:extLst>
          </p:cNvPr>
          <p:cNvSpPr/>
          <p:nvPr/>
        </p:nvSpPr>
        <p:spPr>
          <a:xfrm>
            <a:off x="11346847" y="519798"/>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82" name="Graphic 38">
            <a:extLst>
              <a:ext uri="{FF2B5EF4-FFF2-40B4-BE49-F238E27FC236}">
                <a16:creationId xmlns:a16="http://schemas.microsoft.com/office/drawing/2014/main" id="{D284DE38-2494-3455-B2C5-8D786E26FE14}"/>
              </a:ext>
            </a:extLst>
          </p:cNvPr>
          <p:cNvGrpSpPr/>
          <p:nvPr/>
        </p:nvGrpSpPr>
        <p:grpSpPr>
          <a:xfrm>
            <a:off x="576022" y="2208040"/>
            <a:ext cx="336664" cy="336745"/>
            <a:chOff x="9342265" y="2571740"/>
            <a:chExt cx="336664" cy="336745"/>
          </a:xfrm>
        </p:grpSpPr>
        <p:sp>
          <p:nvSpPr>
            <p:cNvPr id="83" name="Graphic 38">
              <a:extLst>
                <a:ext uri="{FF2B5EF4-FFF2-40B4-BE49-F238E27FC236}">
                  <a16:creationId xmlns:a16="http://schemas.microsoft.com/office/drawing/2014/main" id="{7C96E4CC-B7E6-F252-2171-F09BEDC7A179}"/>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84" name="Graphic 38">
              <a:extLst>
                <a:ext uri="{FF2B5EF4-FFF2-40B4-BE49-F238E27FC236}">
                  <a16:creationId xmlns:a16="http://schemas.microsoft.com/office/drawing/2014/main" id="{B933460F-292D-6AA5-6D5C-C0137CC1E5DB}"/>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85" name="Graphic 38">
            <a:extLst>
              <a:ext uri="{FF2B5EF4-FFF2-40B4-BE49-F238E27FC236}">
                <a16:creationId xmlns:a16="http://schemas.microsoft.com/office/drawing/2014/main" id="{2A9EB7C7-DC9B-4F6C-052C-A607B723DE4E}"/>
              </a:ext>
            </a:extLst>
          </p:cNvPr>
          <p:cNvSpPr/>
          <p:nvPr/>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grpSp>
        <p:nvGrpSpPr>
          <p:cNvPr id="96" name="Group 95">
            <a:extLst>
              <a:ext uri="{FF2B5EF4-FFF2-40B4-BE49-F238E27FC236}">
                <a16:creationId xmlns:a16="http://schemas.microsoft.com/office/drawing/2014/main" id="{C75169A8-A66B-D356-6FCD-B9FE682E3717}"/>
              </a:ext>
            </a:extLst>
          </p:cNvPr>
          <p:cNvGrpSpPr/>
          <p:nvPr/>
        </p:nvGrpSpPr>
        <p:grpSpPr>
          <a:xfrm>
            <a:off x="5130011" y="5122769"/>
            <a:ext cx="1420125" cy="1420125"/>
            <a:chOff x="5130011" y="5261915"/>
            <a:chExt cx="1420125" cy="1420125"/>
          </a:xfrm>
        </p:grpSpPr>
        <p:sp>
          <p:nvSpPr>
            <p:cNvPr id="90" name="Rounded Rectangle 89">
              <a:extLst>
                <a:ext uri="{FF2B5EF4-FFF2-40B4-BE49-F238E27FC236}">
                  <a16:creationId xmlns:a16="http://schemas.microsoft.com/office/drawing/2014/main" id="{B1E218C2-EF84-1AEF-9791-A5EE8F3A8F4D}"/>
                </a:ext>
              </a:extLst>
            </p:cNvPr>
            <p:cNvSpPr/>
            <p:nvPr/>
          </p:nvSpPr>
          <p:spPr>
            <a:xfrm>
              <a:off x="5130011" y="5261915"/>
              <a:ext cx="1420125" cy="1420125"/>
            </a:xfrm>
            <a:prstGeom prst="roundRect">
              <a:avLst/>
            </a:prstGeom>
            <a:solidFill>
              <a:schemeClr val="bg1"/>
            </a:solidFill>
            <a:ln>
              <a:noFill/>
            </a:ln>
            <a:effectLst>
              <a:outerShdw blurRad="1397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9" name="Picture 88">
              <a:extLst>
                <a:ext uri="{FF2B5EF4-FFF2-40B4-BE49-F238E27FC236}">
                  <a16:creationId xmlns:a16="http://schemas.microsoft.com/office/drawing/2014/main" id="{56EC99C3-8134-6FC1-00DD-6412C86DE4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7886" y="5379790"/>
              <a:ext cx="1184375" cy="1184375"/>
            </a:xfrm>
            <a:prstGeom prst="rect">
              <a:avLst/>
            </a:prstGeom>
          </p:spPr>
        </p:pic>
      </p:grpSp>
      <p:sp>
        <p:nvSpPr>
          <p:cNvPr id="91" name="Freeform 12">
            <a:extLst>
              <a:ext uri="{FF2B5EF4-FFF2-40B4-BE49-F238E27FC236}">
                <a16:creationId xmlns:a16="http://schemas.microsoft.com/office/drawing/2014/main" id="{F62D4CE7-BA16-CD65-EBC3-AF9CA916F6F5}"/>
              </a:ext>
            </a:extLst>
          </p:cNvPr>
          <p:cNvSpPr/>
          <p:nvPr/>
        </p:nvSpPr>
        <p:spPr>
          <a:xfrm>
            <a:off x="3784534" y="611945"/>
            <a:ext cx="4525641" cy="621397"/>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3"/>
            <a:stretch>
              <a:fillRect/>
            </a:stretch>
          </a:blipFill>
        </p:spPr>
      </p:sp>
      <p:pic>
        <p:nvPicPr>
          <p:cNvPr id="95" name="Picture 94">
            <a:extLst>
              <a:ext uri="{FF2B5EF4-FFF2-40B4-BE49-F238E27FC236}">
                <a16:creationId xmlns:a16="http://schemas.microsoft.com/office/drawing/2014/main" id="{03227989-21C5-7215-3482-F60F65FF5E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87742" y="5555642"/>
            <a:ext cx="1169027" cy="1169027"/>
          </a:xfrm>
          <a:prstGeom prst="rect">
            <a:avLst/>
          </a:prstGeom>
        </p:spPr>
      </p:pic>
      <p:grpSp>
        <p:nvGrpSpPr>
          <p:cNvPr id="2" name="Group 1">
            <a:extLst>
              <a:ext uri="{FF2B5EF4-FFF2-40B4-BE49-F238E27FC236}">
                <a16:creationId xmlns:a16="http://schemas.microsoft.com/office/drawing/2014/main" id="{68DA1608-7640-DBFE-1426-81DA9AC0C23F}"/>
              </a:ext>
            </a:extLst>
          </p:cNvPr>
          <p:cNvGrpSpPr/>
          <p:nvPr/>
        </p:nvGrpSpPr>
        <p:grpSpPr>
          <a:xfrm>
            <a:off x="89451" y="6338054"/>
            <a:ext cx="2860654" cy="433629"/>
            <a:chOff x="6288775" y="3899192"/>
            <a:chExt cx="3101560" cy="467970"/>
          </a:xfrm>
          <a:effectLst/>
        </p:grpSpPr>
        <p:sp>
          <p:nvSpPr>
            <p:cNvPr id="3" name="Rectangle: Rounded Corners 25">
              <a:extLst>
                <a:ext uri="{FF2B5EF4-FFF2-40B4-BE49-F238E27FC236}">
                  <a16:creationId xmlns:a16="http://schemas.microsoft.com/office/drawing/2014/main" id="{BBD76EF1-15FA-DCFA-F0F0-6661FE446A78}"/>
                </a:ext>
              </a:extLst>
            </p:cNvPr>
            <p:cNvSpPr/>
            <p:nvPr/>
          </p:nvSpPr>
          <p:spPr>
            <a:xfrm>
              <a:off x="6288775" y="3899192"/>
              <a:ext cx="3101560" cy="467970"/>
            </a:xfrm>
            <a:prstGeom prst="roundRect">
              <a:avLst>
                <a:gd name="adj" fmla="val 50000"/>
              </a:avLst>
            </a:prstGeom>
            <a:solidFill>
              <a:srgbClr val="3D8A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4" name="TextBox 3">
              <a:extLst>
                <a:ext uri="{FF2B5EF4-FFF2-40B4-BE49-F238E27FC236}">
                  <a16:creationId xmlns:a16="http://schemas.microsoft.com/office/drawing/2014/main" id="{C14FF884-3944-5FE3-68C1-B64CBE097EB5}"/>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Tree>
    <p:extLst>
      <p:ext uri="{BB962C8B-B14F-4D97-AF65-F5344CB8AC3E}">
        <p14:creationId xmlns:p14="http://schemas.microsoft.com/office/powerpoint/2010/main" val="17156409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7D6B23B-A94E-4D13-9E6C-29743406631B}"/>
              </a:ext>
            </a:extLst>
          </p:cNvPr>
          <p:cNvSpPr txBox="1"/>
          <p:nvPr/>
        </p:nvSpPr>
        <p:spPr>
          <a:xfrm>
            <a:off x="814488" y="1810112"/>
            <a:ext cx="9457667" cy="2616101"/>
          </a:xfrm>
          <a:prstGeom prst="rect">
            <a:avLst/>
          </a:prstGeom>
          <a:noFill/>
        </p:spPr>
        <p:txBody>
          <a:bodyPr wrap="square" rtlCol="0">
            <a:spAutoFit/>
          </a:bodyPr>
          <a:lstStyle/>
          <a:p>
            <a:r>
              <a:rPr lang="en-US" sz="2400" dirty="0">
                <a:solidFill>
                  <a:srgbClr val="EC5D56"/>
                </a:solidFill>
                <a:latin typeface="Poppins SemiBold" panose="00000700000000000000" pitchFamily="2" charset="0"/>
                <a:cs typeface="Poppins SemiBold" panose="00000700000000000000" pitchFamily="2" charset="0"/>
              </a:rPr>
              <a:t>Evaluation</a:t>
            </a:r>
          </a:p>
          <a:p>
            <a:r>
              <a:rPr lang="en-US" sz="2000" dirty="0">
                <a:solidFill>
                  <a:srgbClr val="EC5D56"/>
                </a:solidFill>
                <a:latin typeface="Poppins SemiBold" panose="00000700000000000000" pitchFamily="2" charset="0"/>
                <a:cs typeface="Poppins SemiBold" panose="00000700000000000000" pitchFamily="2" charset="0"/>
              </a:rPr>
              <a:t>Facilitators must complete a Pre-Implementation evaluation </a:t>
            </a:r>
            <a:br>
              <a:rPr lang="en-US" sz="2000" dirty="0">
                <a:solidFill>
                  <a:srgbClr val="EC5D56"/>
                </a:solidFill>
                <a:latin typeface="Poppins SemiBold" panose="00000700000000000000" pitchFamily="2" charset="0"/>
                <a:cs typeface="Poppins SemiBold" panose="00000700000000000000" pitchFamily="2" charset="0"/>
              </a:rPr>
            </a:br>
            <a:r>
              <a:rPr lang="en-US" sz="2000" dirty="0">
                <a:solidFill>
                  <a:srgbClr val="EC5D56"/>
                </a:solidFill>
                <a:latin typeface="Poppins SemiBold" panose="00000700000000000000" pitchFamily="2" charset="0"/>
                <a:cs typeface="Poppins SemiBold" panose="00000700000000000000" pitchFamily="2" charset="0"/>
              </a:rPr>
              <a:t>before conducting the series and a Post-Implementation </a:t>
            </a:r>
            <a:br>
              <a:rPr lang="en-US" sz="2000" dirty="0">
                <a:solidFill>
                  <a:srgbClr val="EC5D56"/>
                </a:solidFill>
                <a:latin typeface="Poppins SemiBold" panose="00000700000000000000" pitchFamily="2" charset="0"/>
                <a:cs typeface="Poppins SemiBold" panose="00000700000000000000" pitchFamily="2" charset="0"/>
              </a:rPr>
            </a:br>
            <a:r>
              <a:rPr lang="en-US" sz="2000" dirty="0">
                <a:solidFill>
                  <a:srgbClr val="EC5D56"/>
                </a:solidFill>
                <a:latin typeface="Poppins SemiBold" panose="00000700000000000000" pitchFamily="2" charset="0"/>
                <a:cs typeface="Poppins SemiBold" panose="00000700000000000000" pitchFamily="2" charset="0"/>
              </a:rPr>
              <a:t>evaluation upon completion. </a:t>
            </a:r>
          </a:p>
          <a:p>
            <a:endParaRPr lang="en-US" sz="2000" dirty="0">
              <a:solidFill>
                <a:srgbClr val="EC5D56"/>
              </a:solidFill>
              <a:latin typeface="Poppins SemiBold" panose="00000700000000000000" pitchFamily="2" charset="0"/>
              <a:cs typeface="Poppins SemiBold" panose="00000700000000000000" pitchFamily="2" charset="0"/>
            </a:endParaRPr>
          </a:p>
          <a:p>
            <a:r>
              <a:rPr lang="en-US" sz="2000" dirty="0">
                <a:solidFill>
                  <a:srgbClr val="EC5D56"/>
                </a:solidFill>
                <a:latin typeface="Poppins SemiBold" panose="00000700000000000000" pitchFamily="2" charset="0"/>
                <a:cs typeface="Poppins SemiBold" panose="00000700000000000000" pitchFamily="2" charset="0"/>
              </a:rPr>
              <a:t>Students must also complete a Pre and Post evaluations for this series. Best practice would be for the facilitator to provide class/group time to complete the evaluation. </a:t>
            </a:r>
            <a:endParaRPr lang="en-ID" sz="2000" dirty="0">
              <a:solidFill>
                <a:srgbClr val="EC5D56"/>
              </a:solidFill>
              <a:latin typeface="Poppins SemiBold" panose="00000700000000000000" pitchFamily="2" charset="0"/>
              <a:cs typeface="Poppins SemiBold" panose="00000700000000000000" pitchFamily="2" charset="0"/>
            </a:endParaRPr>
          </a:p>
        </p:txBody>
      </p:sp>
      <p:sp>
        <p:nvSpPr>
          <p:cNvPr id="26" name="TextBox 25">
            <a:extLst>
              <a:ext uri="{FF2B5EF4-FFF2-40B4-BE49-F238E27FC236}">
                <a16:creationId xmlns:a16="http://schemas.microsoft.com/office/drawing/2014/main" id="{1A1A2D57-E00D-41B3-BBCD-9D0334922B38}"/>
              </a:ext>
            </a:extLst>
          </p:cNvPr>
          <p:cNvSpPr txBox="1"/>
          <p:nvPr/>
        </p:nvSpPr>
        <p:spPr>
          <a:xfrm>
            <a:off x="843137" y="4618502"/>
            <a:ext cx="8911495" cy="1077218"/>
          </a:xfrm>
          <a:prstGeom prst="rect">
            <a:avLst/>
          </a:prstGeom>
          <a:noFill/>
        </p:spPr>
        <p:txBody>
          <a:bodyPr wrap="square" rtlCol="0">
            <a:spAutoFit/>
          </a:bodyPr>
          <a:lstStyle/>
          <a:p>
            <a:r>
              <a:rPr lang="en-US" sz="2400" dirty="0">
                <a:solidFill>
                  <a:schemeClr val="accent1"/>
                </a:solidFill>
                <a:latin typeface="Poppins SemiBold" panose="00000700000000000000" pitchFamily="2" charset="0"/>
                <a:cs typeface="Poppins SemiBold" panose="00000700000000000000" pitchFamily="2" charset="0"/>
              </a:rPr>
              <a:t>Support</a:t>
            </a:r>
          </a:p>
          <a:p>
            <a:r>
              <a:rPr lang="en-US" sz="2000" dirty="0">
                <a:solidFill>
                  <a:schemeClr val="accent1"/>
                </a:solidFill>
                <a:latin typeface="Poppins SemiBold" panose="00000700000000000000" pitchFamily="2" charset="0"/>
                <a:cs typeface="Poppins SemiBold" panose="00000700000000000000" pitchFamily="2" charset="0"/>
              </a:rPr>
              <a:t>Facilitators are invited to join a drop in/office hours session for additional support. </a:t>
            </a:r>
          </a:p>
        </p:txBody>
      </p:sp>
      <p:sp>
        <p:nvSpPr>
          <p:cNvPr id="27" name="Graphic 38">
            <a:extLst>
              <a:ext uri="{FF2B5EF4-FFF2-40B4-BE49-F238E27FC236}">
                <a16:creationId xmlns:a16="http://schemas.microsoft.com/office/drawing/2014/main" id="{AE15B835-BA42-46ED-B1A8-3EFEF04C4269}"/>
              </a:ext>
            </a:extLst>
          </p:cNvPr>
          <p:cNvSpPr/>
          <p:nvPr/>
        </p:nvSpPr>
        <p:spPr>
          <a:xfrm>
            <a:off x="325239" y="4559068"/>
            <a:ext cx="455988" cy="457423"/>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rgbClr val="3D8AF7"/>
          </a:solidFill>
          <a:ln w="3429" cap="flat">
            <a:noFill/>
            <a:prstDash val="solid"/>
            <a:miter/>
          </a:ln>
        </p:spPr>
        <p:txBody>
          <a:bodyPr rtlCol="0" anchor="ctr"/>
          <a:lstStyle/>
          <a:p>
            <a:endParaRPr lang="en-ID"/>
          </a:p>
        </p:txBody>
      </p:sp>
      <p:grpSp>
        <p:nvGrpSpPr>
          <p:cNvPr id="34" name="Graphic 2">
            <a:extLst>
              <a:ext uri="{FF2B5EF4-FFF2-40B4-BE49-F238E27FC236}">
                <a16:creationId xmlns:a16="http://schemas.microsoft.com/office/drawing/2014/main" id="{C8B52F8B-5FAA-464E-AF71-8C7511BC72B9}"/>
              </a:ext>
            </a:extLst>
          </p:cNvPr>
          <p:cNvGrpSpPr/>
          <p:nvPr/>
        </p:nvGrpSpPr>
        <p:grpSpPr>
          <a:xfrm>
            <a:off x="7423860" y="359711"/>
            <a:ext cx="1359725" cy="982188"/>
            <a:chOff x="6087422" y="667429"/>
            <a:chExt cx="834385" cy="602712"/>
          </a:xfrm>
          <a:solidFill>
            <a:schemeClr val="bg1"/>
          </a:solidFill>
        </p:grpSpPr>
        <p:sp>
          <p:nvSpPr>
            <p:cNvPr id="35" name="Graphic 2">
              <a:extLst>
                <a:ext uri="{FF2B5EF4-FFF2-40B4-BE49-F238E27FC236}">
                  <a16:creationId xmlns:a16="http://schemas.microsoft.com/office/drawing/2014/main" id="{C8498FDD-0F99-4747-8C71-A8ACA07BCC8A}"/>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36" name="Graphic 2">
              <a:extLst>
                <a:ext uri="{FF2B5EF4-FFF2-40B4-BE49-F238E27FC236}">
                  <a16:creationId xmlns:a16="http://schemas.microsoft.com/office/drawing/2014/main" id="{4C7B74D4-4FFE-43CD-BCC3-409CE6B218F0}"/>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37" name="Graphic 2">
              <a:extLst>
                <a:ext uri="{FF2B5EF4-FFF2-40B4-BE49-F238E27FC236}">
                  <a16:creationId xmlns:a16="http://schemas.microsoft.com/office/drawing/2014/main" id="{AAE38CE7-EE69-4341-84F0-9E37F7A4E981}"/>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solidFill>
            <a:ln w="2538" cap="flat">
              <a:noFill/>
              <a:prstDash val="solid"/>
              <a:miter/>
            </a:ln>
          </p:spPr>
          <p:txBody>
            <a:bodyPr rtlCol="0" anchor="ctr"/>
            <a:lstStyle/>
            <a:p>
              <a:endParaRPr lang="en-ID"/>
            </a:p>
          </p:txBody>
        </p:sp>
        <p:sp>
          <p:nvSpPr>
            <p:cNvPr id="38" name="Graphic 2">
              <a:extLst>
                <a:ext uri="{FF2B5EF4-FFF2-40B4-BE49-F238E27FC236}">
                  <a16:creationId xmlns:a16="http://schemas.microsoft.com/office/drawing/2014/main" id="{C760DF7C-711D-4DD1-820B-423EE842F4C5}"/>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pic>
        <p:nvPicPr>
          <p:cNvPr id="9" name="Picture Placeholder 8">
            <a:extLst>
              <a:ext uri="{FF2B5EF4-FFF2-40B4-BE49-F238E27FC236}">
                <a16:creationId xmlns:a16="http://schemas.microsoft.com/office/drawing/2014/main" id="{CE8CEF5E-6FB3-9C79-0E43-D78FBDBCAA85}"/>
              </a:ext>
            </a:extLst>
          </p:cNvPr>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l="28947" r="4386"/>
          <a:stretch/>
        </p:blipFill>
        <p:spPr>
          <a:xfrm>
            <a:off x="9289336" y="-282319"/>
            <a:ext cx="3170099" cy="3170099"/>
          </a:xfrm>
        </p:spPr>
      </p:pic>
      <p:sp>
        <p:nvSpPr>
          <p:cNvPr id="15" name="TextBox 14">
            <a:extLst>
              <a:ext uri="{FF2B5EF4-FFF2-40B4-BE49-F238E27FC236}">
                <a16:creationId xmlns:a16="http://schemas.microsoft.com/office/drawing/2014/main" id="{D4FFDEFC-95C4-C8CF-6CB6-31114682A0C4}"/>
              </a:ext>
            </a:extLst>
          </p:cNvPr>
          <p:cNvSpPr txBox="1"/>
          <p:nvPr/>
        </p:nvSpPr>
        <p:spPr>
          <a:xfrm>
            <a:off x="3366871" y="654448"/>
            <a:ext cx="4633638" cy="1015663"/>
          </a:xfrm>
          <a:prstGeom prst="rect">
            <a:avLst/>
          </a:prstGeom>
          <a:noFill/>
        </p:spPr>
        <p:txBody>
          <a:bodyPr wrap="square" rtlCol="0">
            <a:spAutoFit/>
          </a:bodyPr>
          <a:lstStyle/>
          <a:p>
            <a:pPr>
              <a:tabLst>
                <a:tab pos="3025775" algn="l"/>
              </a:tabLst>
            </a:pPr>
            <a:r>
              <a:rPr lang="en-GB" sz="6000" b="1" dirty="0">
                <a:solidFill>
                  <a:srgbClr val="69AE58"/>
                </a:solidFill>
                <a:latin typeface="Poppins" pitchFamily="2" charset="77"/>
              </a:rPr>
              <a:t>Facilitation</a:t>
            </a:r>
          </a:p>
        </p:txBody>
      </p:sp>
      <p:sp>
        <p:nvSpPr>
          <p:cNvPr id="19" name="Freeform 12">
            <a:extLst>
              <a:ext uri="{FF2B5EF4-FFF2-40B4-BE49-F238E27FC236}">
                <a16:creationId xmlns:a16="http://schemas.microsoft.com/office/drawing/2014/main" id="{89B1BF04-ADDA-EFEE-3A74-B4C5BF784D53}"/>
              </a:ext>
            </a:extLst>
          </p:cNvPr>
          <p:cNvSpPr/>
          <p:nvPr/>
        </p:nvSpPr>
        <p:spPr>
          <a:xfrm>
            <a:off x="316688"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3"/>
            <a:stretch>
              <a:fillRect/>
            </a:stretch>
          </a:blipFill>
        </p:spPr>
      </p:sp>
      <p:grpSp>
        <p:nvGrpSpPr>
          <p:cNvPr id="20" name="Group 19">
            <a:extLst>
              <a:ext uri="{FF2B5EF4-FFF2-40B4-BE49-F238E27FC236}">
                <a16:creationId xmlns:a16="http://schemas.microsoft.com/office/drawing/2014/main" id="{60626A0C-F301-9CEF-7E69-73632D05EB5A}"/>
              </a:ext>
            </a:extLst>
          </p:cNvPr>
          <p:cNvGrpSpPr/>
          <p:nvPr/>
        </p:nvGrpSpPr>
        <p:grpSpPr>
          <a:xfrm>
            <a:off x="104719" y="6360088"/>
            <a:ext cx="2860654" cy="433629"/>
            <a:chOff x="6288775" y="3899192"/>
            <a:chExt cx="3101560" cy="467970"/>
          </a:xfrm>
          <a:effectLst/>
        </p:grpSpPr>
        <p:sp>
          <p:nvSpPr>
            <p:cNvPr id="21" name="Rectangle: Rounded Corners 25">
              <a:extLst>
                <a:ext uri="{FF2B5EF4-FFF2-40B4-BE49-F238E27FC236}">
                  <a16:creationId xmlns:a16="http://schemas.microsoft.com/office/drawing/2014/main" id="{8E4C6297-CA60-1FB9-2AAB-2CB4031C7C90}"/>
                </a:ext>
              </a:extLst>
            </p:cNvPr>
            <p:cNvSpPr/>
            <p:nvPr/>
          </p:nvSpPr>
          <p:spPr>
            <a:xfrm>
              <a:off x="6288775" y="3899192"/>
              <a:ext cx="3101560" cy="467970"/>
            </a:xfrm>
            <a:prstGeom prst="roundRect">
              <a:avLst>
                <a:gd name="adj" fmla="val 50000"/>
              </a:avLst>
            </a:prstGeom>
            <a:solidFill>
              <a:srgbClr val="69AE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41" name="TextBox 40">
              <a:extLst>
                <a:ext uri="{FF2B5EF4-FFF2-40B4-BE49-F238E27FC236}">
                  <a16:creationId xmlns:a16="http://schemas.microsoft.com/office/drawing/2014/main" id="{C64D938C-1232-6F08-D2FC-409066D67448}"/>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pic>
        <p:nvPicPr>
          <p:cNvPr id="42" name="Picture 41">
            <a:extLst>
              <a:ext uri="{FF2B5EF4-FFF2-40B4-BE49-F238E27FC236}">
                <a16:creationId xmlns:a16="http://schemas.microsoft.com/office/drawing/2014/main" id="{8398E44D-5F5C-EAFF-65F9-F6F0AAC125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2845" y="5470234"/>
            <a:ext cx="1254436" cy="1254436"/>
          </a:xfrm>
          <a:prstGeom prst="rect">
            <a:avLst/>
          </a:prstGeom>
        </p:spPr>
      </p:pic>
      <p:grpSp>
        <p:nvGrpSpPr>
          <p:cNvPr id="22" name="Graphic 38">
            <a:extLst>
              <a:ext uri="{FF2B5EF4-FFF2-40B4-BE49-F238E27FC236}">
                <a16:creationId xmlns:a16="http://schemas.microsoft.com/office/drawing/2014/main" id="{F5EADCA7-0AD8-037D-CDD6-B3685BE57814}"/>
              </a:ext>
            </a:extLst>
          </p:cNvPr>
          <p:cNvGrpSpPr/>
          <p:nvPr/>
        </p:nvGrpSpPr>
        <p:grpSpPr>
          <a:xfrm>
            <a:off x="11559112" y="3376637"/>
            <a:ext cx="526233" cy="534913"/>
            <a:chOff x="3867783" y="1582991"/>
            <a:chExt cx="526233" cy="534913"/>
          </a:xfrm>
          <a:solidFill>
            <a:schemeClr val="accent4"/>
          </a:solidFill>
        </p:grpSpPr>
        <p:sp>
          <p:nvSpPr>
            <p:cNvPr id="23" name="Graphic 38">
              <a:extLst>
                <a:ext uri="{FF2B5EF4-FFF2-40B4-BE49-F238E27FC236}">
                  <a16:creationId xmlns:a16="http://schemas.microsoft.com/office/drawing/2014/main" id="{B2EA7837-6F95-76B3-01DC-21F02547ECA6}"/>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821B742F-D42D-941E-9DB3-BB456A24590A}"/>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CDCF866F-2D9C-E158-23A7-A3068566B6A1}"/>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30055763-C0AB-9BEB-33CE-0526D591ADFC}"/>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341E9168-DD5E-B75A-2769-3124F4054561}"/>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26320BFC-ADBA-93D1-DAE8-6C976CD5F236}"/>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47623BEC-55F3-69CC-33AA-501033837A25}"/>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B1F460C4-E937-158C-1292-9E61E1F83411}"/>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F60F25AE-D6E2-C92E-E725-62C6F39D9F72}"/>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
        <p:nvSpPr>
          <p:cNvPr id="40" name="Graphic 38">
            <a:extLst>
              <a:ext uri="{FF2B5EF4-FFF2-40B4-BE49-F238E27FC236}">
                <a16:creationId xmlns:a16="http://schemas.microsoft.com/office/drawing/2014/main" id="{E315E8CD-2CB9-A433-433C-33CB8C1ED449}"/>
              </a:ext>
            </a:extLst>
          </p:cNvPr>
          <p:cNvSpPr/>
          <p:nvPr/>
        </p:nvSpPr>
        <p:spPr>
          <a:xfrm>
            <a:off x="263117" y="5948191"/>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43" name="Graphic 38">
            <a:extLst>
              <a:ext uri="{FF2B5EF4-FFF2-40B4-BE49-F238E27FC236}">
                <a16:creationId xmlns:a16="http://schemas.microsoft.com/office/drawing/2014/main" id="{E6718AC4-5440-5F8D-4474-C849A9B45584}"/>
              </a:ext>
            </a:extLst>
          </p:cNvPr>
          <p:cNvGrpSpPr/>
          <p:nvPr/>
        </p:nvGrpSpPr>
        <p:grpSpPr>
          <a:xfrm>
            <a:off x="11126292" y="4958791"/>
            <a:ext cx="336664" cy="336745"/>
            <a:chOff x="9342265" y="2571740"/>
            <a:chExt cx="336664" cy="336745"/>
          </a:xfrm>
        </p:grpSpPr>
        <p:sp>
          <p:nvSpPr>
            <p:cNvPr id="44" name="Graphic 38">
              <a:extLst>
                <a:ext uri="{FF2B5EF4-FFF2-40B4-BE49-F238E27FC236}">
                  <a16:creationId xmlns:a16="http://schemas.microsoft.com/office/drawing/2014/main" id="{1925FA08-B4A7-478D-2340-A6CB62EE5656}"/>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80AEDE85-9610-C799-9033-0398209AF86F}"/>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6" name="Graphic 38">
            <a:extLst>
              <a:ext uri="{FF2B5EF4-FFF2-40B4-BE49-F238E27FC236}">
                <a16:creationId xmlns:a16="http://schemas.microsoft.com/office/drawing/2014/main" id="{C7D46204-30D7-08DD-3AF7-A70B03205639}"/>
              </a:ext>
            </a:extLst>
          </p:cNvPr>
          <p:cNvSpPr/>
          <p:nvPr/>
        </p:nvSpPr>
        <p:spPr>
          <a:xfrm>
            <a:off x="6781838" y="6059932"/>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8D8D7022-B57C-87D6-9C07-66A5C017BEA0}"/>
              </a:ext>
            </a:extLst>
          </p:cNvPr>
          <p:cNvSpPr/>
          <p:nvPr/>
        </p:nvSpPr>
        <p:spPr>
          <a:xfrm>
            <a:off x="325239" y="1792118"/>
            <a:ext cx="455988" cy="457423"/>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rgbClr val="EC5D56"/>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36707321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7D6B23B-A94E-4D13-9E6C-29743406631B}"/>
              </a:ext>
            </a:extLst>
          </p:cNvPr>
          <p:cNvSpPr txBox="1"/>
          <p:nvPr/>
        </p:nvSpPr>
        <p:spPr>
          <a:xfrm>
            <a:off x="666923" y="1577324"/>
            <a:ext cx="10627701" cy="4339650"/>
          </a:xfrm>
          <a:prstGeom prst="rect">
            <a:avLst/>
          </a:prstGeom>
          <a:noFill/>
        </p:spPr>
        <p:txBody>
          <a:bodyPr wrap="square" rtlCol="0">
            <a:spAutoFit/>
          </a:bodyPr>
          <a:lstStyle/>
          <a:p>
            <a:r>
              <a:rPr lang="en-US" sz="2200" dirty="0">
                <a:solidFill>
                  <a:srgbClr val="EC5D56"/>
                </a:solidFill>
                <a:latin typeface="Poppins SemiBold" panose="00000700000000000000" pitchFamily="2" charset="0"/>
                <a:cs typeface="Poppins SemiBold" panose="00000700000000000000" pitchFamily="2" charset="0"/>
              </a:rPr>
              <a:t>Q: </a:t>
            </a:r>
            <a:r>
              <a:rPr lang="en-US" sz="2000" dirty="0">
                <a:solidFill>
                  <a:schemeClr val="bg2">
                    <a:lumMod val="50000"/>
                  </a:schemeClr>
                </a:solidFill>
                <a:latin typeface="Poppins SemiBold" panose="00000700000000000000" pitchFamily="2" charset="0"/>
                <a:cs typeface="Poppins SemiBold" panose="00000700000000000000" pitchFamily="2" charset="0"/>
              </a:rPr>
              <a:t>What grade levels would this be appropriate for? </a:t>
            </a:r>
            <a:endParaRPr lang="en-US" sz="2000" dirty="0">
              <a:solidFill>
                <a:srgbClr val="EC5D56"/>
              </a:solidFill>
              <a:latin typeface="Poppins SemiBold" panose="00000700000000000000" pitchFamily="2" charset="0"/>
              <a:cs typeface="Poppins SemiBold" panose="00000700000000000000" pitchFamily="2" charset="0"/>
            </a:endParaRPr>
          </a:p>
          <a:p>
            <a:r>
              <a:rPr lang="en-US" sz="2200" dirty="0">
                <a:solidFill>
                  <a:srgbClr val="EC5D56"/>
                </a:solidFill>
                <a:latin typeface="Poppins SemiBold" panose="00000700000000000000" pitchFamily="2" charset="0"/>
                <a:cs typeface="Poppins SemiBold" panose="00000700000000000000" pitchFamily="2" charset="0"/>
              </a:rPr>
              <a:t>A. </a:t>
            </a:r>
            <a:r>
              <a:rPr lang="en-US" sz="2000" dirty="0">
                <a:solidFill>
                  <a:schemeClr val="bg2">
                    <a:lumMod val="50000"/>
                  </a:schemeClr>
                </a:solidFill>
                <a:latin typeface="Poppins SemiBold" panose="00000700000000000000" pitchFamily="2" charset="0"/>
                <a:cs typeface="Poppins SemiBold" panose="00000700000000000000" pitchFamily="2" charset="0"/>
              </a:rPr>
              <a:t>The lessons were created with 4th grade students in mind and can be adapted to meet the needs of your unique students. </a:t>
            </a:r>
          </a:p>
          <a:p>
            <a:endParaRPr lang="en-US" sz="2200" dirty="0">
              <a:solidFill>
                <a:srgbClr val="EC5D56"/>
              </a:solidFill>
              <a:latin typeface="Poppins SemiBold" panose="00000700000000000000" pitchFamily="2" charset="0"/>
              <a:cs typeface="Poppins SemiBold" panose="00000700000000000000" pitchFamily="2" charset="0"/>
            </a:endParaRPr>
          </a:p>
          <a:p>
            <a:r>
              <a:rPr lang="en-US" sz="2200" dirty="0">
                <a:solidFill>
                  <a:srgbClr val="EC5D56"/>
                </a:solidFill>
                <a:latin typeface="Poppins SemiBold" panose="00000700000000000000" pitchFamily="2" charset="0"/>
                <a:cs typeface="Poppins SemiBold" panose="00000700000000000000" pitchFamily="2" charset="0"/>
              </a:rPr>
              <a:t>Q: </a:t>
            </a:r>
            <a:r>
              <a:rPr lang="en-US" sz="2000" dirty="0">
                <a:solidFill>
                  <a:schemeClr val="bg2">
                    <a:lumMod val="50000"/>
                  </a:schemeClr>
                </a:solidFill>
                <a:latin typeface="Poppins SemiBold" panose="00000700000000000000" pitchFamily="2" charset="0"/>
                <a:cs typeface="Poppins SemiBold" panose="00000700000000000000" pitchFamily="2" charset="0"/>
              </a:rPr>
              <a:t>Who can teach these lessons?</a:t>
            </a:r>
          </a:p>
          <a:p>
            <a:r>
              <a:rPr lang="en-US" sz="2200" dirty="0">
                <a:solidFill>
                  <a:srgbClr val="EC5D56"/>
                </a:solidFill>
                <a:latin typeface="Poppins SemiBold" panose="00000700000000000000" pitchFamily="2" charset="0"/>
                <a:cs typeface="Poppins SemiBold" panose="00000700000000000000" pitchFamily="2" charset="0"/>
              </a:rPr>
              <a:t>A. </a:t>
            </a:r>
            <a:r>
              <a:rPr lang="en-US" sz="2000" dirty="0">
                <a:solidFill>
                  <a:schemeClr val="bg2">
                    <a:lumMod val="50000"/>
                  </a:schemeClr>
                </a:solidFill>
                <a:latin typeface="Poppins SemiBold" panose="00000700000000000000" pitchFamily="2" charset="0"/>
                <a:cs typeface="Poppins SemiBold" panose="00000700000000000000" pitchFamily="2" charset="0"/>
              </a:rPr>
              <a:t>These lessons have been created to be facilitated by any certificated staff (teachers, counselors, PSWs, PSAs, psychologists, etc.). It's recommended that at least one of the facilitators be on the campus three or more days per week in the event that a student may wish to follow up with that staff. </a:t>
            </a:r>
          </a:p>
          <a:p>
            <a:endParaRPr lang="en-US" sz="2200" dirty="0">
              <a:solidFill>
                <a:srgbClr val="EC5D56"/>
              </a:solidFill>
              <a:latin typeface="Poppins SemiBold" panose="00000700000000000000" pitchFamily="2" charset="0"/>
              <a:cs typeface="Poppins SemiBold" panose="00000700000000000000" pitchFamily="2" charset="0"/>
            </a:endParaRPr>
          </a:p>
          <a:p>
            <a:r>
              <a:rPr lang="en-US" sz="2200" dirty="0">
                <a:solidFill>
                  <a:srgbClr val="EC5D56"/>
                </a:solidFill>
                <a:latin typeface="Poppins SemiBold" panose="00000700000000000000" pitchFamily="2" charset="0"/>
                <a:cs typeface="Poppins SemiBold" panose="00000700000000000000" pitchFamily="2" charset="0"/>
              </a:rPr>
              <a:t>Q: </a:t>
            </a:r>
            <a:r>
              <a:rPr lang="en-US" sz="2000" dirty="0">
                <a:solidFill>
                  <a:schemeClr val="bg2">
                    <a:lumMod val="50000"/>
                  </a:schemeClr>
                </a:solidFill>
                <a:latin typeface="Poppins SemiBold" panose="00000700000000000000" pitchFamily="2" charset="0"/>
                <a:cs typeface="Poppins SemiBold" panose="00000700000000000000" pitchFamily="2" charset="0"/>
              </a:rPr>
              <a:t>Do I need to have the same students in each lessons? </a:t>
            </a:r>
          </a:p>
          <a:p>
            <a:r>
              <a:rPr lang="en-US" sz="2200" dirty="0">
                <a:solidFill>
                  <a:srgbClr val="EC5D56"/>
                </a:solidFill>
                <a:latin typeface="Poppins SemiBold" panose="00000700000000000000" pitchFamily="2" charset="0"/>
                <a:cs typeface="Poppins SemiBold" panose="00000700000000000000" pitchFamily="2" charset="0"/>
              </a:rPr>
              <a:t>A: </a:t>
            </a:r>
            <a:r>
              <a:rPr lang="en-US" sz="2000" dirty="0">
                <a:solidFill>
                  <a:schemeClr val="bg2">
                    <a:lumMod val="50000"/>
                  </a:schemeClr>
                </a:solidFill>
                <a:latin typeface="Poppins SemiBold" panose="00000700000000000000" pitchFamily="2" charset="0"/>
                <a:cs typeface="Poppins SemiBold" panose="00000700000000000000" pitchFamily="2" charset="0"/>
              </a:rPr>
              <a:t>The series is designed to work best with the same group of students in each lesson. This is highly encouraged to review student outcomes and progress. </a:t>
            </a:r>
            <a:endParaRPr lang="en-ID" sz="2000" dirty="0">
              <a:solidFill>
                <a:schemeClr val="bg2">
                  <a:lumMod val="50000"/>
                </a:schemeClr>
              </a:solidFill>
              <a:latin typeface="Poppins SemiBold" panose="00000700000000000000" pitchFamily="2" charset="0"/>
              <a:cs typeface="Poppins SemiBold" panose="00000700000000000000" pitchFamily="2" charset="0"/>
            </a:endParaRPr>
          </a:p>
        </p:txBody>
      </p:sp>
      <p:grpSp>
        <p:nvGrpSpPr>
          <p:cNvPr id="34" name="Graphic 2">
            <a:extLst>
              <a:ext uri="{FF2B5EF4-FFF2-40B4-BE49-F238E27FC236}">
                <a16:creationId xmlns:a16="http://schemas.microsoft.com/office/drawing/2014/main" id="{C8B52F8B-5FAA-464E-AF71-8C7511BC72B9}"/>
              </a:ext>
            </a:extLst>
          </p:cNvPr>
          <p:cNvGrpSpPr/>
          <p:nvPr/>
        </p:nvGrpSpPr>
        <p:grpSpPr>
          <a:xfrm>
            <a:off x="8911344" y="367145"/>
            <a:ext cx="1359725" cy="982188"/>
            <a:chOff x="6087422" y="667429"/>
            <a:chExt cx="834385" cy="602712"/>
          </a:xfrm>
          <a:solidFill>
            <a:schemeClr val="bg1"/>
          </a:solidFill>
        </p:grpSpPr>
        <p:sp>
          <p:nvSpPr>
            <p:cNvPr id="35" name="Graphic 2">
              <a:extLst>
                <a:ext uri="{FF2B5EF4-FFF2-40B4-BE49-F238E27FC236}">
                  <a16:creationId xmlns:a16="http://schemas.microsoft.com/office/drawing/2014/main" id="{C8498FDD-0F99-4747-8C71-A8ACA07BCC8A}"/>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36" name="Graphic 2">
              <a:extLst>
                <a:ext uri="{FF2B5EF4-FFF2-40B4-BE49-F238E27FC236}">
                  <a16:creationId xmlns:a16="http://schemas.microsoft.com/office/drawing/2014/main" id="{4C7B74D4-4FFE-43CD-BCC3-409CE6B218F0}"/>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37" name="Graphic 2">
              <a:extLst>
                <a:ext uri="{FF2B5EF4-FFF2-40B4-BE49-F238E27FC236}">
                  <a16:creationId xmlns:a16="http://schemas.microsoft.com/office/drawing/2014/main" id="{AAE38CE7-EE69-4341-84F0-9E37F7A4E981}"/>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solidFill>
            <a:ln w="2538" cap="flat">
              <a:noFill/>
              <a:prstDash val="solid"/>
              <a:miter/>
            </a:ln>
          </p:spPr>
          <p:txBody>
            <a:bodyPr rtlCol="0" anchor="ctr"/>
            <a:lstStyle/>
            <a:p>
              <a:endParaRPr lang="en-ID"/>
            </a:p>
          </p:txBody>
        </p:sp>
        <p:sp>
          <p:nvSpPr>
            <p:cNvPr id="38" name="Graphic 2">
              <a:extLst>
                <a:ext uri="{FF2B5EF4-FFF2-40B4-BE49-F238E27FC236}">
                  <a16:creationId xmlns:a16="http://schemas.microsoft.com/office/drawing/2014/main" id="{C760DF7C-711D-4DD1-820B-423EE842F4C5}"/>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15" name="TextBox 14">
            <a:extLst>
              <a:ext uri="{FF2B5EF4-FFF2-40B4-BE49-F238E27FC236}">
                <a16:creationId xmlns:a16="http://schemas.microsoft.com/office/drawing/2014/main" id="{D4FFDEFC-95C4-C8CF-6CB6-31114682A0C4}"/>
              </a:ext>
            </a:extLst>
          </p:cNvPr>
          <p:cNvSpPr txBox="1"/>
          <p:nvPr/>
        </p:nvSpPr>
        <p:spPr>
          <a:xfrm>
            <a:off x="2652156" y="666296"/>
            <a:ext cx="6887688" cy="1015663"/>
          </a:xfrm>
          <a:prstGeom prst="rect">
            <a:avLst/>
          </a:prstGeom>
          <a:noFill/>
        </p:spPr>
        <p:txBody>
          <a:bodyPr wrap="square" rtlCol="0">
            <a:spAutoFit/>
          </a:bodyPr>
          <a:lstStyle/>
          <a:p>
            <a:pPr>
              <a:tabLst>
                <a:tab pos="3025775" algn="l"/>
              </a:tabLst>
            </a:pPr>
            <a:r>
              <a:rPr lang="en-GB" sz="6000" b="1" dirty="0">
                <a:solidFill>
                  <a:srgbClr val="69AE58"/>
                </a:solidFill>
                <a:latin typeface="Poppins" pitchFamily="2" charset="77"/>
              </a:rPr>
              <a:t>Facilitation FAQs</a:t>
            </a:r>
          </a:p>
        </p:txBody>
      </p:sp>
      <p:sp>
        <p:nvSpPr>
          <p:cNvPr id="19" name="Freeform 12">
            <a:extLst>
              <a:ext uri="{FF2B5EF4-FFF2-40B4-BE49-F238E27FC236}">
                <a16:creationId xmlns:a16="http://schemas.microsoft.com/office/drawing/2014/main" id="{89B1BF04-ADDA-EFEE-3A74-B4C5BF784D53}"/>
              </a:ext>
            </a:extLst>
          </p:cNvPr>
          <p:cNvSpPr/>
          <p:nvPr/>
        </p:nvSpPr>
        <p:spPr>
          <a:xfrm>
            <a:off x="316688"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grpSp>
        <p:nvGrpSpPr>
          <p:cNvPr id="20" name="Group 19">
            <a:extLst>
              <a:ext uri="{FF2B5EF4-FFF2-40B4-BE49-F238E27FC236}">
                <a16:creationId xmlns:a16="http://schemas.microsoft.com/office/drawing/2014/main" id="{60626A0C-F301-9CEF-7E69-73632D05EB5A}"/>
              </a:ext>
            </a:extLst>
          </p:cNvPr>
          <p:cNvGrpSpPr/>
          <p:nvPr/>
        </p:nvGrpSpPr>
        <p:grpSpPr>
          <a:xfrm>
            <a:off x="104719" y="6360088"/>
            <a:ext cx="2860654" cy="433629"/>
            <a:chOff x="6288775" y="3899192"/>
            <a:chExt cx="3101560" cy="467970"/>
          </a:xfrm>
          <a:effectLst/>
        </p:grpSpPr>
        <p:sp>
          <p:nvSpPr>
            <p:cNvPr id="21" name="Rectangle: Rounded Corners 25">
              <a:extLst>
                <a:ext uri="{FF2B5EF4-FFF2-40B4-BE49-F238E27FC236}">
                  <a16:creationId xmlns:a16="http://schemas.microsoft.com/office/drawing/2014/main" id="{8E4C6297-CA60-1FB9-2AAB-2CB4031C7C90}"/>
                </a:ext>
              </a:extLst>
            </p:cNvPr>
            <p:cNvSpPr/>
            <p:nvPr/>
          </p:nvSpPr>
          <p:spPr>
            <a:xfrm>
              <a:off x="6288775" y="3899192"/>
              <a:ext cx="3101560" cy="467970"/>
            </a:xfrm>
            <a:prstGeom prst="roundRect">
              <a:avLst>
                <a:gd name="adj" fmla="val 50000"/>
              </a:avLst>
            </a:prstGeom>
            <a:solidFill>
              <a:srgbClr val="69AE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41" name="TextBox 40">
              <a:extLst>
                <a:ext uri="{FF2B5EF4-FFF2-40B4-BE49-F238E27FC236}">
                  <a16:creationId xmlns:a16="http://schemas.microsoft.com/office/drawing/2014/main" id="{C64D938C-1232-6F08-D2FC-409066D67448}"/>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pic>
        <p:nvPicPr>
          <p:cNvPr id="42" name="Picture 41">
            <a:extLst>
              <a:ext uri="{FF2B5EF4-FFF2-40B4-BE49-F238E27FC236}">
                <a16:creationId xmlns:a16="http://schemas.microsoft.com/office/drawing/2014/main" id="{8398E44D-5F5C-EAFF-65F9-F6F0AAC125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2845" y="5470234"/>
            <a:ext cx="1254436" cy="1254436"/>
          </a:xfrm>
          <a:prstGeom prst="rect">
            <a:avLst/>
          </a:prstGeom>
        </p:spPr>
      </p:pic>
      <p:grpSp>
        <p:nvGrpSpPr>
          <p:cNvPr id="22" name="Graphic 38">
            <a:extLst>
              <a:ext uri="{FF2B5EF4-FFF2-40B4-BE49-F238E27FC236}">
                <a16:creationId xmlns:a16="http://schemas.microsoft.com/office/drawing/2014/main" id="{F5EADCA7-0AD8-037D-CDD6-B3685BE57814}"/>
              </a:ext>
            </a:extLst>
          </p:cNvPr>
          <p:cNvGrpSpPr/>
          <p:nvPr/>
        </p:nvGrpSpPr>
        <p:grpSpPr>
          <a:xfrm>
            <a:off x="11442189" y="977269"/>
            <a:ext cx="526233" cy="534913"/>
            <a:chOff x="3867783" y="1582991"/>
            <a:chExt cx="526233" cy="534913"/>
          </a:xfrm>
          <a:solidFill>
            <a:schemeClr val="accent4"/>
          </a:solidFill>
        </p:grpSpPr>
        <p:sp>
          <p:nvSpPr>
            <p:cNvPr id="23" name="Graphic 38">
              <a:extLst>
                <a:ext uri="{FF2B5EF4-FFF2-40B4-BE49-F238E27FC236}">
                  <a16:creationId xmlns:a16="http://schemas.microsoft.com/office/drawing/2014/main" id="{B2EA7837-6F95-76B3-01DC-21F02547ECA6}"/>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821B742F-D42D-941E-9DB3-BB456A24590A}"/>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CDCF866F-2D9C-E158-23A7-A3068566B6A1}"/>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30055763-C0AB-9BEB-33CE-0526D591ADFC}"/>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341E9168-DD5E-B75A-2769-3124F4054561}"/>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26320BFC-ADBA-93D1-DAE8-6C976CD5F236}"/>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47623BEC-55F3-69CC-33AA-501033837A25}"/>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B1F460C4-E937-158C-1292-9E61E1F83411}"/>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F60F25AE-D6E2-C92E-E725-62C6F39D9F72}"/>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
        <p:nvSpPr>
          <p:cNvPr id="40" name="Graphic 38">
            <a:extLst>
              <a:ext uri="{FF2B5EF4-FFF2-40B4-BE49-F238E27FC236}">
                <a16:creationId xmlns:a16="http://schemas.microsoft.com/office/drawing/2014/main" id="{E315E8CD-2CB9-A433-433C-33CB8C1ED449}"/>
              </a:ext>
            </a:extLst>
          </p:cNvPr>
          <p:cNvSpPr/>
          <p:nvPr/>
        </p:nvSpPr>
        <p:spPr>
          <a:xfrm>
            <a:off x="263117" y="5948191"/>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43" name="Graphic 38">
            <a:extLst>
              <a:ext uri="{FF2B5EF4-FFF2-40B4-BE49-F238E27FC236}">
                <a16:creationId xmlns:a16="http://schemas.microsoft.com/office/drawing/2014/main" id="{E6718AC4-5440-5F8D-4474-C849A9B45584}"/>
              </a:ext>
            </a:extLst>
          </p:cNvPr>
          <p:cNvGrpSpPr/>
          <p:nvPr/>
        </p:nvGrpSpPr>
        <p:grpSpPr>
          <a:xfrm>
            <a:off x="11126292" y="4958791"/>
            <a:ext cx="336664" cy="336745"/>
            <a:chOff x="9342265" y="2571740"/>
            <a:chExt cx="336664" cy="336745"/>
          </a:xfrm>
        </p:grpSpPr>
        <p:sp>
          <p:nvSpPr>
            <p:cNvPr id="44" name="Graphic 38">
              <a:extLst>
                <a:ext uri="{FF2B5EF4-FFF2-40B4-BE49-F238E27FC236}">
                  <a16:creationId xmlns:a16="http://schemas.microsoft.com/office/drawing/2014/main" id="{1925FA08-B4A7-478D-2340-A6CB62EE5656}"/>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80AEDE85-9610-C799-9033-0398209AF86F}"/>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6" name="Graphic 38">
            <a:extLst>
              <a:ext uri="{FF2B5EF4-FFF2-40B4-BE49-F238E27FC236}">
                <a16:creationId xmlns:a16="http://schemas.microsoft.com/office/drawing/2014/main" id="{C7D46204-30D7-08DD-3AF7-A70B03205639}"/>
              </a:ext>
            </a:extLst>
          </p:cNvPr>
          <p:cNvSpPr/>
          <p:nvPr/>
        </p:nvSpPr>
        <p:spPr>
          <a:xfrm>
            <a:off x="6781838" y="6059932"/>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23011007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0F9CE30E-4386-6ED9-D8C0-761B5351618B}"/>
              </a:ext>
            </a:extLst>
          </p:cNvPr>
          <p:cNvSpPr/>
          <p:nvPr/>
        </p:nvSpPr>
        <p:spPr>
          <a:xfrm rot="5400000" flipH="1">
            <a:off x="10086636" y="4783578"/>
            <a:ext cx="1951617" cy="2259113"/>
          </a:xfrm>
          <a:custGeom>
            <a:avLst/>
            <a:gdLst>
              <a:gd name="connsiteX0" fmla="*/ 0 w 6249531"/>
              <a:gd name="connsiteY0" fmla="*/ 0 h 6259150"/>
              <a:gd name="connsiteX1" fmla="*/ 5794633 w 6249531"/>
              <a:gd name="connsiteY1" fmla="*/ 0 h 6259150"/>
              <a:gd name="connsiteX2" fmla="*/ 5832298 w 6249531"/>
              <a:gd name="connsiteY2" fmla="*/ 44579 h 6259150"/>
              <a:gd name="connsiteX3" fmla="*/ 6242094 w 6249531"/>
              <a:gd name="connsiteY3" fmla="*/ 1365061 h 6259150"/>
              <a:gd name="connsiteX4" fmla="*/ 4068348 w 6249531"/>
              <a:gd name="connsiteY4" fmla="*/ 3504072 h 6259150"/>
              <a:gd name="connsiteX5" fmla="*/ 2151623 w 6249531"/>
              <a:gd name="connsiteY5" fmla="*/ 3799886 h 6259150"/>
              <a:gd name="connsiteX6" fmla="*/ 1013465 w 6249531"/>
              <a:gd name="connsiteY6" fmla="*/ 5697712 h 6259150"/>
              <a:gd name="connsiteX7" fmla="*/ 52895 w 6249531"/>
              <a:gd name="connsiteY7" fmla="*/ 6255593 h 6259150"/>
              <a:gd name="connsiteX8" fmla="*/ 0 w 6249531"/>
              <a:gd name="connsiteY8" fmla="*/ 6247643 h 625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531" h="6259150">
                <a:moveTo>
                  <a:pt x="0" y="0"/>
                </a:moveTo>
                <a:lnTo>
                  <a:pt x="5794633" y="0"/>
                </a:lnTo>
                <a:lnTo>
                  <a:pt x="5832298" y="44579"/>
                </a:lnTo>
                <a:cubicBezTo>
                  <a:pt x="6123667" y="424704"/>
                  <a:pt x="6287269" y="900067"/>
                  <a:pt x="6242094" y="1365061"/>
                </a:cubicBezTo>
                <a:cubicBezTo>
                  <a:pt x="6138845" y="2427898"/>
                  <a:pt x="5158969" y="3282802"/>
                  <a:pt x="4068348" y="3504072"/>
                </a:cubicBezTo>
                <a:cubicBezTo>
                  <a:pt x="3433370" y="3635868"/>
                  <a:pt x="2759675" y="3584770"/>
                  <a:pt x="2151623" y="3799886"/>
                </a:cubicBezTo>
                <a:cubicBezTo>
                  <a:pt x="1097607" y="4173163"/>
                  <a:pt x="1398690" y="4961870"/>
                  <a:pt x="1013465" y="5697712"/>
                </a:cubicBezTo>
                <a:cubicBezTo>
                  <a:pt x="787471" y="6129456"/>
                  <a:pt x="424125" y="6285479"/>
                  <a:pt x="52895" y="6255593"/>
                </a:cubicBezTo>
                <a:lnTo>
                  <a:pt x="0" y="624764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reeform: Shape 2">
            <a:extLst>
              <a:ext uri="{FF2B5EF4-FFF2-40B4-BE49-F238E27FC236}">
                <a16:creationId xmlns:a16="http://schemas.microsoft.com/office/drawing/2014/main" id="{3C5F9D43-4D28-0AB9-CDAC-1677C62EF1E3}"/>
              </a:ext>
            </a:extLst>
          </p:cNvPr>
          <p:cNvSpPr/>
          <p:nvPr/>
        </p:nvSpPr>
        <p:spPr>
          <a:xfrm rot="10800000" flipV="1">
            <a:off x="10865922" y="0"/>
            <a:ext cx="1326078" cy="1266275"/>
          </a:xfrm>
          <a:custGeom>
            <a:avLst/>
            <a:gdLst>
              <a:gd name="connsiteX0" fmla="*/ 0 w 6249531"/>
              <a:gd name="connsiteY0" fmla="*/ 0 h 6259150"/>
              <a:gd name="connsiteX1" fmla="*/ 5794633 w 6249531"/>
              <a:gd name="connsiteY1" fmla="*/ 0 h 6259150"/>
              <a:gd name="connsiteX2" fmla="*/ 5832298 w 6249531"/>
              <a:gd name="connsiteY2" fmla="*/ 44579 h 6259150"/>
              <a:gd name="connsiteX3" fmla="*/ 6242094 w 6249531"/>
              <a:gd name="connsiteY3" fmla="*/ 1365061 h 6259150"/>
              <a:gd name="connsiteX4" fmla="*/ 4068348 w 6249531"/>
              <a:gd name="connsiteY4" fmla="*/ 3504072 h 6259150"/>
              <a:gd name="connsiteX5" fmla="*/ 2151623 w 6249531"/>
              <a:gd name="connsiteY5" fmla="*/ 3799886 h 6259150"/>
              <a:gd name="connsiteX6" fmla="*/ 1013465 w 6249531"/>
              <a:gd name="connsiteY6" fmla="*/ 5697712 h 6259150"/>
              <a:gd name="connsiteX7" fmla="*/ 52895 w 6249531"/>
              <a:gd name="connsiteY7" fmla="*/ 6255593 h 6259150"/>
              <a:gd name="connsiteX8" fmla="*/ 0 w 6249531"/>
              <a:gd name="connsiteY8" fmla="*/ 6247643 h 625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531" h="6259150">
                <a:moveTo>
                  <a:pt x="0" y="0"/>
                </a:moveTo>
                <a:lnTo>
                  <a:pt x="5794633" y="0"/>
                </a:lnTo>
                <a:lnTo>
                  <a:pt x="5832298" y="44579"/>
                </a:lnTo>
                <a:cubicBezTo>
                  <a:pt x="6123667" y="424704"/>
                  <a:pt x="6287269" y="900067"/>
                  <a:pt x="6242094" y="1365061"/>
                </a:cubicBezTo>
                <a:cubicBezTo>
                  <a:pt x="6138845" y="2427898"/>
                  <a:pt x="5158969" y="3282802"/>
                  <a:pt x="4068348" y="3504072"/>
                </a:cubicBezTo>
                <a:cubicBezTo>
                  <a:pt x="3433370" y="3635868"/>
                  <a:pt x="2759675" y="3584770"/>
                  <a:pt x="2151623" y="3799886"/>
                </a:cubicBezTo>
                <a:cubicBezTo>
                  <a:pt x="1097607" y="4173163"/>
                  <a:pt x="1398690" y="4961870"/>
                  <a:pt x="1013465" y="5697712"/>
                </a:cubicBezTo>
                <a:cubicBezTo>
                  <a:pt x="787471" y="6129456"/>
                  <a:pt x="424125" y="6285479"/>
                  <a:pt x="52895" y="6255593"/>
                </a:cubicBezTo>
                <a:lnTo>
                  <a:pt x="0" y="6247643"/>
                </a:lnTo>
                <a:close/>
              </a:path>
            </a:pathLst>
          </a:custGeom>
          <a:solidFill>
            <a:srgbClr val="69A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A9511931-54EE-B32D-044C-C61ECAF5C352}"/>
              </a:ext>
            </a:extLst>
          </p:cNvPr>
          <p:cNvSpPr txBox="1"/>
          <p:nvPr/>
        </p:nvSpPr>
        <p:spPr>
          <a:xfrm>
            <a:off x="1070684" y="1712150"/>
            <a:ext cx="10627701" cy="3416320"/>
          </a:xfrm>
          <a:prstGeom prst="rect">
            <a:avLst/>
          </a:prstGeom>
          <a:noFill/>
        </p:spPr>
        <p:txBody>
          <a:bodyPr wrap="square" rtlCol="0">
            <a:spAutoFit/>
          </a:bodyPr>
          <a:lstStyle/>
          <a:p>
            <a:r>
              <a:rPr lang="en-US" sz="2200" dirty="0">
                <a:solidFill>
                  <a:srgbClr val="EC5D56"/>
                </a:solidFill>
                <a:latin typeface="Poppins SemiBold" panose="00000700000000000000" pitchFamily="2" charset="0"/>
                <a:cs typeface="Poppins SemiBold" panose="00000700000000000000" pitchFamily="2" charset="0"/>
              </a:rPr>
              <a:t>Q: </a:t>
            </a:r>
            <a:r>
              <a:rPr lang="en-US" sz="2000" dirty="0">
                <a:solidFill>
                  <a:schemeClr val="bg2">
                    <a:lumMod val="50000"/>
                  </a:schemeClr>
                </a:solidFill>
                <a:latin typeface="Poppins SemiBold" panose="00000700000000000000" pitchFamily="2" charset="0"/>
                <a:cs typeface="Poppins SemiBold" panose="00000700000000000000" pitchFamily="2" charset="0"/>
              </a:rPr>
              <a:t>Where can we locate the lessons? </a:t>
            </a:r>
          </a:p>
          <a:p>
            <a:r>
              <a:rPr lang="en-US" sz="2200" dirty="0">
                <a:solidFill>
                  <a:srgbClr val="EC5D56"/>
                </a:solidFill>
                <a:latin typeface="Poppins SemiBold" panose="00000700000000000000" pitchFamily="2" charset="0"/>
                <a:cs typeface="Poppins SemiBold" panose="00000700000000000000" pitchFamily="2" charset="0"/>
              </a:rPr>
              <a:t>A. </a:t>
            </a:r>
            <a:r>
              <a:rPr lang="en-US" sz="2000" dirty="0">
                <a:solidFill>
                  <a:schemeClr val="bg2">
                    <a:lumMod val="50000"/>
                  </a:schemeClr>
                </a:solidFill>
                <a:latin typeface="Poppins SemiBold" panose="00000700000000000000" pitchFamily="2" charset="0"/>
                <a:cs typeface="Poppins SemiBold" panose="00000700000000000000" pitchFamily="2" charset="0"/>
              </a:rPr>
              <a:t>The lessons will be available online, a link will be provided.</a:t>
            </a:r>
          </a:p>
          <a:p>
            <a:endParaRPr lang="en-US" sz="2200" dirty="0">
              <a:solidFill>
                <a:srgbClr val="EC5D56"/>
              </a:solidFill>
              <a:latin typeface="Poppins SemiBold" panose="00000700000000000000" pitchFamily="2" charset="0"/>
              <a:cs typeface="Poppins SemiBold" panose="00000700000000000000" pitchFamily="2" charset="0"/>
            </a:endParaRPr>
          </a:p>
          <a:p>
            <a:r>
              <a:rPr lang="en-US" sz="2200" dirty="0">
                <a:solidFill>
                  <a:srgbClr val="EC5D56"/>
                </a:solidFill>
                <a:latin typeface="Poppins SemiBold" panose="00000700000000000000" pitchFamily="2" charset="0"/>
                <a:cs typeface="Poppins SemiBold" panose="00000700000000000000" pitchFamily="2" charset="0"/>
              </a:rPr>
              <a:t>Q: </a:t>
            </a:r>
            <a:r>
              <a:rPr lang="en-US" sz="2000" dirty="0">
                <a:solidFill>
                  <a:schemeClr val="bg2">
                    <a:lumMod val="50000"/>
                  </a:schemeClr>
                </a:solidFill>
                <a:latin typeface="Poppins SemiBold" panose="00000700000000000000" pitchFamily="2" charset="0"/>
                <a:cs typeface="Poppins SemiBold" panose="00000700000000000000" pitchFamily="2" charset="0"/>
              </a:rPr>
              <a:t>Do the lessons need to be taught in order? </a:t>
            </a:r>
          </a:p>
          <a:p>
            <a:pPr marL="457200" indent="-457200">
              <a:buAutoNum type="alphaUcPeriod"/>
            </a:pPr>
            <a:r>
              <a:rPr lang="en-US" sz="2000" dirty="0">
                <a:solidFill>
                  <a:schemeClr val="bg2">
                    <a:lumMod val="50000"/>
                  </a:schemeClr>
                </a:solidFill>
                <a:latin typeface="Poppins SemiBold" panose="00000700000000000000" pitchFamily="2" charset="0"/>
                <a:cs typeface="Poppins SemiBold" panose="00000700000000000000" pitchFamily="2" charset="0"/>
              </a:rPr>
              <a:t>The lessons can be taught in any order based on the needs of your class/students.</a:t>
            </a:r>
          </a:p>
          <a:p>
            <a:pPr marL="457200" indent="-457200">
              <a:buAutoNum type="alphaUcPeriod"/>
            </a:pPr>
            <a:endParaRPr lang="en-US" sz="2200" dirty="0">
              <a:solidFill>
                <a:srgbClr val="EC5D56"/>
              </a:solidFill>
              <a:latin typeface="Poppins SemiBold" panose="00000700000000000000" pitchFamily="2" charset="0"/>
              <a:cs typeface="Poppins SemiBold" panose="00000700000000000000" pitchFamily="2" charset="0"/>
            </a:endParaRPr>
          </a:p>
          <a:p>
            <a:r>
              <a:rPr lang="en-US" sz="2200" dirty="0">
                <a:solidFill>
                  <a:srgbClr val="EC5D56"/>
                </a:solidFill>
                <a:latin typeface="Poppins SemiBold" panose="00000700000000000000" pitchFamily="2" charset="0"/>
                <a:cs typeface="Poppins SemiBold" panose="00000700000000000000" pitchFamily="2" charset="0"/>
              </a:rPr>
              <a:t>Q: </a:t>
            </a:r>
            <a:r>
              <a:rPr lang="en-US" sz="2000" dirty="0">
                <a:solidFill>
                  <a:schemeClr val="bg2">
                    <a:lumMod val="50000"/>
                  </a:schemeClr>
                </a:solidFill>
                <a:latin typeface="Poppins SemiBold" panose="00000700000000000000" pitchFamily="2" charset="0"/>
                <a:cs typeface="Poppins SemiBold" panose="00000700000000000000" pitchFamily="2" charset="0"/>
              </a:rPr>
              <a:t>Do we have to teach all of the lessons? </a:t>
            </a:r>
          </a:p>
          <a:p>
            <a:r>
              <a:rPr lang="en-US" sz="2200" dirty="0">
                <a:solidFill>
                  <a:srgbClr val="EC5D56"/>
                </a:solidFill>
                <a:latin typeface="Poppins SemiBold" panose="00000700000000000000" pitchFamily="2" charset="0"/>
                <a:cs typeface="Poppins SemiBold" panose="00000700000000000000" pitchFamily="2" charset="0"/>
              </a:rPr>
              <a:t>A: </a:t>
            </a:r>
            <a:r>
              <a:rPr lang="en-US" sz="2000" dirty="0">
                <a:solidFill>
                  <a:schemeClr val="bg2">
                    <a:lumMod val="50000"/>
                  </a:schemeClr>
                </a:solidFill>
                <a:latin typeface="Poppins SemiBold" panose="00000700000000000000" pitchFamily="2" charset="0"/>
                <a:cs typeface="Poppins SemiBold" panose="00000700000000000000" pitchFamily="2" charset="0"/>
              </a:rPr>
              <a:t>Each lesson has value but educators may pick which lessons they would like to share.</a:t>
            </a:r>
            <a:endParaRPr lang="en-ID" sz="2000" dirty="0">
              <a:solidFill>
                <a:schemeClr val="bg2">
                  <a:lumMod val="50000"/>
                </a:schemeClr>
              </a:solidFill>
              <a:latin typeface="Poppins SemiBold" panose="00000700000000000000" pitchFamily="2" charset="0"/>
              <a:cs typeface="Poppins SemiBold" panose="00000700000000000000" pitchFamily="2" charset="0"/>
            </a:endParaRPr>
          </a:p>
        </p:txBody>
      </p:sp>
      <p:grpSp>
        <p:nvGrpSpPr>
          <p:cNvPr id="5" name="Graphic 2">
            <a:extLst>
              <a:ext uri="{FF2B5EF4-FFF2-40B4-BE49-F238E27FC236}">
                <a16:creationId xmlns:a16="http://schemas.microsoft.com/office/drawing/2014/main" id="{158DD9BD-4F42-D074-5B6E-3455F8C55B3D}"/>
              </a:ext>
            </a:extLst>
          </p:cNvPr>
          <p:cNvGrpSpPr/>
          <p:nvPr/>
        </p:nvGrpSpPr>
        <p:grpSpPr>
          <a:xfrm>
            <a:off x="8911344" y="367145"/>
            <a:ext cx="1359725" cy="982188"/>
            <a:chOff x="6087422" y="667429"/>
            <a:chExt cx="834385" cy="602712"/>
          </a:xfrm>
          <a:solidFill>
            <a:schemeClr val="bg1"/>
          </a:solidFill>
        </p:grpSpPr>
        <p:sp>
          <p:nvSpPr>
            <p:cNvPr id="6" name="Graphic 2">
              <a:extLst>
                <a:ext uri="{FF2B5EF4-FFF2-40B4-BE49-F238E27FC236}">
                  <a16:creationId xmlns:a16="http://schemas.microsoft.com/office/drawing/2014/main" id="{030174EF-76B1-4A98-CC23-4D15509B4268}"/>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7" name="Graphic 2">
              <a:extLst>
                <a:ext uri="{FF2B5EF4-FFF2-40B4-BE49-F238E27FC236}">
                  <a16:creationId xmlns:a16="http://schemas.microsoft.com/office/drawing/2014/main" id="{BC99D587-F369-FA3E-B2BD-04C0198CF65F}"/>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8" name="Graphic 2">
              <a:extLst>
                <a:ext uri="{FF2B5EF4-FFF2-40B4-BE49-F238E27FC236}">
                  <a16:creationId xmlns:a16="http://schemas.microsoft.com/office/drawing/2014/main" id="{A4216BA1-A1B9-A906-441E-329EBE0826FC}"/>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solidFill>
            <a:ln w="2538" cap="flat">
              <a:noFill/>
              <a:prstDash val="solid"/>
              <a:miter/>
            </a:ln>
          </p:spPr>
          <p:txBody>
            <a:bodyPr rtlCol="0" anchor="ctr"/>
            <a:lstStyle/>
            <a:p>
              <a:endParaRPr lang="en-ID"/>
            </a:p>
          </p:txBody>
        </p:sp>
        <p:sp>
          <p:nvSpPr>
            <p:cNvPr id="9" name="Graphic 2">
              <a:extLst>
                <a:ext uri="{FF2B5EF4-FFF2-40B4-BE49-F238E27FC236}">
                  <a16:creationId xmlns:a16="http://schemas.microsoft.com/office/drawing/2014/main" id="{66AE45EA-C6AC-B8C7-E01F-CA5D1B88289A}"/>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10" name="TextBox 9">
            <a:extLst>
              <a:ext uri="{FF2B5EF4-FFF2-40B4-BE49-F238E27FC236}">
                <a16:creationId xmlns:a16="http://schemas.microsoft.com/office/drawing/2014/main" id="{0FB43C53-798A-5333-C0A6-0D98DE34C360}"/>
              </a:ext>
            </a:extLst>
          </p:cNvPr>
          <p:cNvSpPr txBox="1"/>
          <p:nvPr/>
        </p:nvSpPr>
        <p:spPr>
          <a:xfrm>
            <a:off x="2652156" y="666296"/>
            <a:ext cx="6887688" cy="1015663"/>
          </a:xfrm>
          <a:prstGeom prst="rect">
            <a:avLst/>
          </a:prstGeom>
          <a:noFill/>
        </p:spPr>
        <p:txBody>
          <a:bodyPr wrap="square" rtlCol="0">
            <a:spAutoFit/>
          </a:bodyPr>
          <a:lstStyle/>
          <a:p>
            <a:pPr>
              <a:tabLst>
                <a:tab pos="3025775" algn="l"/>
              </a:tabLst>
            </a:pPr>
            <a:r>
              <a:rPr lang="en-GB" sz="6000" b="1" dirty="0">
                <a:solidFill>
                  <a:srgbClr val="69AE58"/>
                </a:solidFill>
                <a:latin typeface="Poppins" pitchFamily="2" charset="77"/>
              </a:rPr>
              <a:t>Facilitation FAQs</a:t>
            </a:r>
          </a:p>
        </p:txBody>
      </p:sp>
      <p:sp>
        <p:nvSpPr>
          <p:cNvPr id="11" name="Freeform 12">
            <a:extLst>
              <a:ext uri="{FF2B5EF4-FFF2-40B4-BE49-F238E27FC236}">
                <a16:creationId xmlns:a16="http://schemas.microsoft.com/office/drawing/2014/main" id="{8AD07807-E4B7-7677-A291-EAE3E068BAC3}"/>
              </a:ext>
            </a:extLst>
          </p:cNvPr>
          <p:cNvSpPr/>
          <p:nvPr/>
        </p:nvSpPr>
        <p:spPr>
          <a:xfrm>
            <a:off x="316688"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grpSp>
        <p:nvGrpSpPr>
          <p:cNvPr id="12" name="Group 11">
            <a:extLst>
              <a:ext uri="{FF2B5EF4-FFF2-40B4-BE49-F238E27FC236}">
                <a16:creationId xmlns:a16="http://schemas.microsoft.com/office/drawing/2014/main" id="{71B811F3-C43B-D0D2-EF45-600180D6F794}"/>
              </a:ext>
            </a:extLst>
          </p:cNvPr>
          <p:cNvGrpSpPr/>
          <p:nvPr/>
        </p:nvGrpSpPr>
        <p:grpSpPr>
          <a:xfrm>
            <a:off x="104719" y="6360088"/>
            <a:ext cx="2860654" cy="433629"/>
            <a:chOff x="6288775" y="3899192"/>
            <a:chExt cx="3101560" cy="467970"/>
          </a:xfrm>
          <a:effectLst/>
        </p:grpSpPr>
        <p:sp>
          <p:nvSpPr>
            <p:cNvPr id="13" name="Rectangle: Rounded Corners 25">
              <a:extLst>
                <a:ext uri="{FF2B5EF4-FFF2-40B4-BE49-F238E27FC236}">
                  <a16:creationId xmlns:a16="http://schemas.microsoft.com/office/drawing/2014/main" id="{AD464317-56C1-599B-A869-FCB03F60D2E1}"/>
                </a:ext>
              </a:extLst>
            </p:cNvPr>
            <p:cNvSpPr/>
            <p:nvPr/>
          </p:nvSpPr>
          <p:spPr>
            <a:xfrm>
              <a:off x="6288775" y="3899192"/>
              <a:ext cx="3101560" cy="467970"/>
            </a:xfrm>
            <a:prstGeom prst="roundRect">
              <a:avLst>
                <a:gd name="adj" fmla="val 50000"/>
              </a:avLst>
            </a:prstGeom>
            <a:solidFill>
              <a:srgbClr val="69AE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14" name="TextBox 13">
              <a:extLst>
                <a:ext uri="{FF2B5EF4-FFF2-40B4-BE49-F238E27FC236}">
                  <a16:creationId xmlns:a16="http://schemas.microsoft.com/office/drawing/2014/main" id="{9246CFE5-8302-7BE3-39E3-5FEEBABDA74E}"/>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pic>
        <p:nvPicPr>
          <p:cNvPr id="15" name="Picture 14">
            <a:extLst>
              <a:ext uri="{FF2B5EF4-FFF2-40B4-BE49-F238E27FC236}">
                <a16:creationId xmlns:a16="http://schemas.microsoft.com/office/drawing/2014/main" id="{634463CD-C6D4-78B2-D2A7-FB809362EC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19" y="4994494"/>
            <a:ext cx="1254436" cy="1254436"/>
          </a:xfrm>
          <a:prstGeom prst="rect">
            <a:avLst/>
          </a:prstGeom>
        </p:spPr>
      </p:pic>
      <p:grpSp>
        <p:nvGrpSpPr>
          <p:cNvPr id="16" name="Graphic 38">
            <a:extLst>
              <a:ext uri="{FF2B5EF4-FFF2-40B4-BE49-F238E27FC236}">
                <a16:creationId xmlns:a16="http://schemas.microsoft.com/office/drawing/2014/main" id="{B36FADFC-9F5D-C143-B751-7B185B60B183}"/>
              </a:ext>
            </a:extLst>
          </p:cNvPr>
          <p:cNvGrpSpPr/>
          <p:nvPr/>
        </p:nvGrpSpPr>
        <p:grpSpPr>
          <a:xfrm>
            <a:off x="11265844" y="1898350"/>
            <a:ext cx="526233" cy="534913"/>
            <a:chOff x="3867783" y="1582991"/>
            <a:chExt cx="526233" cy="534913"/>
          </a:xfrm>
          <a:solidFill>
            <a:schemeClr val="accent4"/>
          </a:solidFill>
        </p:grpSpPr>
        <p:sp>
          <p:nvSpPr>
            <p:cNvPr id="17" name="Graphic 38">
              <a:extLst>
                <a:ext uri="{FF2B5EF4-FFF2-40B4-BE49-F238E27FC236}">
                  <a16:creationId xmlns:a16="http://schemas.microsoft.com/office/drawing/2014/main" id="{AC78FE23-43C3-40AB-1CBE-2D81C1213CFC}"/>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BDA76D3C-E9FE-3383-4D6D-76E08D5A6E9E}"/>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68CCCE80-A8DF-B34B-CCE6-78FEA63FD8B9}"/>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0A46A33B-47A4-9780-3250-DFDB6CAD7709}"/>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63DAA71F-57EE-CD0A-ED9F-8F58AA30BAC3}"/>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90E7D85F-8A7B-6601-CD2B-7EEEA3B071DE}"/>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A78F012B-4DC3-4B25-1FB5-9446E51942EE}"/>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E955AEFC-DD1A-DA5B-B8CB-90BA537C9CF9}"/>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B4EFDE68-F0F7-FC2E-D817-C49BD3209EB1}"/>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
        <p:nvSpPr>
          <p:cNvPr id="26" name="Graphic 38">
            <a:extLst>
              <a:ext uri="{FF2B5EF4-FFF2-40B4-BE49-F238E27FC236}">
                <a16:creationId xmlns:a16="http://schemas.microsoft.com/office/drawing/2014/main" id="{F35A413F-5B47-C48E-B869-8541B164D0B8}"/>
              </a:ext>
            </a:extLst>
          </p:cNvPr>
          <p:cNvSpPr/>
          <p:nvPr/>
        </p:nvSpPr>
        <p:spPr>
          <a:xfrm>
            <a:off x="263117" y="3383122"/>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33082065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C0EBAB-8981-97CD-626B-BD8CE16552E9}"/>
              </a:ext>
            </a:extLst>
          </p:cNvPr>
          <p:cNvSpPr txBox="1"/>
          <p:nvPr/>
        </p:nvSpPr>
        <p:spPr>
          <a:xfrm>
            <a:off x="439385" y="1969650"/>
            <a:ext cx="6828313" cy="2246769"/>
          </a:xfrm>
          <a:prstGeom prst="rect">
            <a:avLst/>
          </a:prstGeom>
          <a:noFill/>
        </p:spPr>
        <p:txBody>
          <a:bodyPr wrap="square" rtlCol="0">
            <a:spAutoFit/>
          </a:bodyPr>
          <a:lstStyle/>
          <a:p>
            <a:r>
              <a:rPr lang="en-US" sz="2000" dirty="0">
                <a:solidFill>
                  <a:schemeClr val="bg2">
                    <a:lumMod val="50000"/>
                  </a:schemeClr>
                </a:solidFill>
                <a:latin typeface="Poppins SemiBold" panose="00000700000000000000" pitchFamily="2" charset="0"/>
                <a:cs typeface="Poppins SemiBold" panose="00000700000000000000" pitchFamily="2" charset="0"/>
              </a:rPr>
              <a:t>All the materials you need can be found online.</a:t>
            </a:r>
          </a:p>
          <a:p>
            <a:endParaRPr lang="en-US" sz="2000" dirty="0">
              <a:solidFill>
                <a:schemeClr val="bg2">
                  <a:lumMod val="50000"/>
                </a:schemeClr>
              </a:solidFill>
              <a:latin typeface="Poppins SemiBold" panose="00000700000000000000" pitchFamily="2" charset="0"/>
              <a:cs typeface="Poppins SemiBold" panose="00000700000000000000" pitchFamily="2" charset="0"/>
            </a:endParaRPr>
          </a:p>
          <a:p>
            <a:pPr marL="342900" indent="-342900">
              <a:buFont typeface="Arial" panose="020B0604020202020204" pitchFamily="34" charset="0"/>
              <a:buChar char="•"/>
            </a:pPr>
            <a:r>
              <a:rPr lang="en-US" sz="2000" dirty="0">
                <a:solidFill>
                  <a:schemeClr val="bg2">
                    <a:lumMod val="50000"/>
                  </a:schemeClr>
                </a:solidFill>
                <a:latin typeface="Poppins SemiBold" panose="00000700000000000000" pitchFamily="2" charset="0"/>
                <a:cs typeface="Poppins SemiBold" panose="00000700000000000000" pitchFamily="2" charset="0"/>
              </a:rPr>
              <a:t>Visit the HRDE Make a Choice website by clicking the link: </a:t>
            </a:r>
            <a:r>
              <a:rPr lang="en-US" sz="2000" u="sng" dirty="0" err="1">
                <a:solidFill>
                  <a:srgbClr val="3E88F8"/>
                </a:solidFill>
                <a:latin typeface="Poppins SemiBold" panose="00000700000000000000" pitchFamily="2" charset="0"/>
                <a:cs typeface="Poppins SemiBold" panose="00000700000000000000" pitchFamily="2" charset="0"/>
              </a:rPr>
              <a:t>www.lausd.org</a:t>
            </a:r>
            <a:r>
              <a:rPr lang="en-US" sz="2000" u="sng" dirty="0">
                <a:solidFill>
                  <a:srgbClr val="3E88F8"/>
                </a:solidFill>
                <a:latin typeface="Poppins SemiBold" panose="00000700000000000000" pitchFamily="2" charset="0"/>
                <a:cs typeface="Poppins SemiBold" panose="00000700000000000000" pitchFamily="2" charset="0"/>
              </a:rPr>
              <a:t>/Page/17623</a:t>
            </a:r>
          </a:p>
          <a:p>
            <a:pPr marL="342900" indent="-342900">
              <a:buFont typeface="Arial" panose="020B0604020202020204" pitchFamily="34" charset="0"/>
              <a:buChar char="•"/>
            </a:pPr>
            <a:endParaRPr lang="en-US" sz="2000" dirty="0">
              <a:solidFill>
                <a:schemeClr val="bg2">
                  <a:lumMod val="50000"/>
                </a:schemeClr>
              </a:solidFill>
              <a:latin typeface="Poppins SemiBold" panose="00000700000000000000" pitchFamily="2" charset="0"/>
              <a:cs typeface="Poppins SemiBold" panose="00000700000000000000" pitchFamily="2" charset="0"/>
            </a:endParaRPr>
          </a:p>
          <a:p>
            <a:pPr marL="342900" indent="-342900">
              <a:buFont typeface="Arial" panose="020B0604020202020204" pitchFamily="34" charset="0"/>
              <a:buChar char="•"/>
            </a:pPr>
            <a:endParaRPr lang="en-US" sz="2000" dirty="0">
              <a:solidFill>
                <a:schemeClr val="bg2">
                  <a:lumMod val="50000"/>
                </a:schemeClr>
              </a:solidFill>
              <a:latin typeface="Poppins SemiBold" panose="00000700000000000000" pitchFamily="2" charset="0"/>
              <a:cs typeface="Poppins SemiBold" panose="00000700000000000000" pitchFamily="2" charset="0"/>
            </a:endParaRPr>
          </a:p>
          <a:p>
            <a:pPr marL="342900" indent="-342900">
              <a:buFont typeface="Arial" panose="020B0604020202020204" pitchFamily="34" charset="0"/>
              <a:buChar char="•"/>
            </a:pPr>
            <a:r>
              <a:rPr lang="en-US" sz="2000" dirty="0">
                <a:solidFill>
                  <a:schemeClr val="bg2">
                    <a:lumMod val="50000"/>
                  </a:schemeClr>
                </a:solidFill>
                <a:latin typeface="Poppins SemiBold" panose="00000700000000000000" pitchFamily="2" charset="0"/>
                <a:cs typeface="Poppins SemiBold" panose="00000700000000000000" pitchFamily="2" charset="0"/>
              </a:rPr>
              <a:t>Click on the </a:t>
            </a:r>
            <a:r>
              <a:rPr lang="en-US" sz="2000" dirty="0">
                <a:solidFill>
                  <a:srgbClr val="3E88F8"/>
                </a:solidFill>
                <a:latin typeface="Poppins SemiBold" panose="00000700000000000000" pitchFamily="2" charset="0"/>
                <a:cs typeface="Poppins SemiBold" panose="00000700000000000000" pitchFamily="2" charset="0"/>
              </a:rPr>
              <a:t>accordions</a:t>
            </a:r>
            <a:r>
              <a:rPr lang="en-US" sz="2000" dirty="0">
                <a:solidFill>
                  <a:schemeClr val="bg2">
                    <a:lumMod val="50000"/>
                  </a:schemeClr>
                </a:solidFill>
                <a:latin typeface="Poppins SemiBold" panose="00000700000000000000" pitchFamily="2" charset="0"/>
                <a:cs typeface="Poppins SemiBold" panose="00000700000000000000" pitchFamily="2" charset="0"/>
              </a:rPr>
              <a:t> to view all the resources </a:t>
            </a:r>
          </a:p>
        </p:txBody>
      </p:sp>
      <p:grpSp>
        <p:nvGrpSpPr>
          <p:cNvPr id="4" name="Graphic 2">
            <a:extLst>
              <a:ext uri="{FF2B5EF4-FFF2-40B4-BE49-F238E27FC236}">
                <a16:creationId xmlns:a16="http://schemas.microsoft.com/office/drawing/2014/main" id="{CE153C09-99C3-EB3A-2ABA-9A9E52D0E27D}"/>
              </a:ext>
            </a:extLst>
          </p:cNvPr>
          <p:cNvGrpSpPr/>
          <p:nvPr/>
        </p:nvGrpSpPr>
        <p:grpSpPr>
          <a:xfrm>
            <a:off x="4058795" y="580157"/>
            <a:ext cx="1359725" cy="982188"/>
            <a:chOff x="6087422" y="667429"/>
            <a:chExt cx="834385" cy="602712"/>
          </a:xfrm>
          <a:solidFill>
            <a:schemeClr val="bg1"/>
          </a:solidFill>
        </p:grpSpPr>
        <p:sp>
          <p:nvSpPr>
            <p:cNvPr id="5" name="Graphic 2">
              <a:extLst>
                <a:ext uri="{FF2B5EF4-FFF2-40B4-BE49-F238E27FC236}">
                  <a16:creationId xmlns:a16="http://schemas.microsoft.com/office/drawing/2014/main" id="{17635ED7-59A3-A6C0-DD35-E731D2CB824A}"/>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6" name="Graphic 2">
              <a:extLst>
                <a:ext uri="{FF2B5EF4-FFF2-40B4-BE49-F238E27FC236}">
                  <a16:creationId xmlns:a16="http://schemas.microsoft.com/office/drawing/2014/main" id="{3D8C8511-5203-02A7-E617-7F89CADC86F2}"/>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7" name="Graphic 2">
              <a:extLst>
                <a:ext uri="{FF2B5EF4-FFF2-40B4-BE49-F238E27FC236}">
                  <a16:creationId xmlns:a16="http://schemas.microsoft.com/office/drawing/2014/main" id="{BC5B4CB4-CBC7-2B43-5462-C92D6B836F3E}"/>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solidFill>
            <a:ln w="2538" cap="flat">
              <a:noFill/>
              <a:prstDash val="solid"/>
              <a:miter/>
            </a:ln>
          </p:spPr>
          <p:txBody>
            <a:bodyPr rtlCol="0" anchor="ctr"/>
            <a:lstStyle/>
            <a:p>
              <a:endParaRPr lang="en-ID"/>
            </a:p>
          </p:txBody>
        </p:sp>
        <p:sp>
          <p:nvSpPr>
            <p:cNvPr id="8" name="Graphic 2">
              <a:extLst>
                <a:ext uri="{FF2B5EF4-FFF2-40B4-BE49-F238E27FC236}">
                  <a16:creationId xmlns:a16="http://schemas.microsoft.com/office/drawing/2014/main" id="{57F4B531-50D9-4B0F-7FF8-4DEC3792BFE1}"/>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9" name="TextBox 8">
            <a:extLst>
              <a:ext uri="{FF2B5EF4-FFF2-40B4-BE49-F238E27FC236}">
                <a16:creationId xmlns:a16="http://schemas.microsoft.com/office/drawing/2014/main" id="{986880DB-42E3-BF16-A74C-21DC0772F040}"/>
              </a:ext>
            </a:extLst>
          </p:cNvPr>
          <p:cNvSpPr txBox="1"/>
          <p:nvPr/>
        </p:nvSpPr>
        <p:spPr>
          <a:xfrm>
            <a:off x="1243451" y="879308"/>
            <a:ext cx="3443844" cy="1015663"/>
          </a:xfrm>
          <a:prstGeom prst="rect">
            <a:avLst/>
          </a:prstGeom>
          <a:noFill/>
        </p:spPr>
        <p:txBody>
          <a:bodyPr wrap="square" rtlCol="0">
            <a:spAutoFit/>
          </a:bodyPr>
          <a:lstStyle/>
          <a:p>
            <a:pPr algn="ctr">
              <a:tabLst>
                <a:tab pos="3025775" algn="l"/>
              </a:tabLst>
            </a:pPr>
            <a:r>
              <a:rPr lang="en-GB" sz="6000" b="1" dirty="0">
                <a:solidFill>
                  <a:srgbClr val="69AE58"/>
                </a:solidFill>
                <a:latin typeface="Poppins" pitchFamily="2" charset="77"/>
              </a:rPr>
              <a:t>Website</a:t>
            </a:r>
          </a:p>
        </p:txBody>
      </p:sp>
      <p:sp>
        <p:nvSpPr>
          <p:cNvPr id="10" name="Freeform 12">
            <a:extLst>
              <a:ext uri="{FF2B5EF4-FFF2-40B4-BE49-F238E27FC236}">
                <a16:creationId xmlns:a16="http://schemas.microsoft.com/office/drawing/2014/main" id="{16CF692E-72BE-056B-4E13-66B4B0C26D20}"/>
              </a:ext>
            </a:extLst>
          </p:cNvPr>
          <p:cNvSpPr/>
          <p:nvPr/>
        </p:nvSpPr>
        <p:spPr>
          <a:xfrm>
            <a:off x="316688"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grpSp>
        <p:nvGrpSpPr>
          <p:cNvPr id="11" name="Group 10">
            <a:extLst>
              <a:ext uri="{FF2B5EF4-FFF2-40B4-BE49-F238E27FC236}">
                <a16:creationId xmlns:a16="http://schemas.microsoft.com/office/drawing/2014/main" id="{3539ADFA-EC9D-FF4D-57EF-24AC4B40D74A}"/>
              </a:ext>
            </a:extLst>
          </p:cNvPr>
          <p:cNvGrpSpPr/>
          <p:nvPr/>
        </p:nvGrpSpPr>
        <p:grpSpPr>
          <a:xfrm>
            <a:off x="104719" y="6360088"/>
            <a:ext cx="2860654" cy="433629"/>
            <a:chOff x="6288775" y="3899192"/>
            <a:chExt cx="3101560" cy="467970"/>
          </a:xfrm>
          <a:effectLst/>
        </p:grpSpPr>
        <p:sp>
          <p:nvSpPr>
            <p:cNvPr id="12" name="Rectangle: Rounded Corners 25">
              <a:extLst>
                <a:ext uri="{FF2B5EF4-FFF2-40B4-BE49-F238E27FC236}">
                  <a16:creationId xmlns:a16="http://schemas.microsoft.com/office/drawing/2014/main" id="{B461423A-DC3B-E0AE-5553-64B3CF315AFF}"/>
                </a:ext>
              </a:extLst>
            </p:cNvPr>
            <p:cNvSpPr/>
            <p:nvPr/>
          </p:nvSpPr>
          <p:spPr>
            <a:xfrm>
              <a:off x="6288775" y="3899192"/>
              <a:ext cx="3101560" cy="467970"/>
            </a:xfrm>
            <a:prstGeom prst="roundRect">
              <a:avLst>
                <a:gd name="adj" fmla="val 50000"/>
              </a:avLst>
            </a:prstGeom>
            <a:solidFill>
              <a:srgbClr val="69AE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13" name="TextBox 12">
              <a:extLst>
                <a:ext uri="{FF2B5EF4-FFF2-40B4-BE49-F238E27FC236}">
                  <a16:creationId xmlns:a16="http://schemas.microsoft.com/office/drawing/2014/main" id="{306F1C79-1C69-104D-1C34-811FCD5C57F1}"/>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pic>
        <p:nvPicPr>
          <p:cNvPr id="14" name="Picture 13">
            <a:extLst>
              <a:ext uri="{FF2B5EF4-FFF2-40B4-BE49-F238E27FC236}">
                <a16:creationId xmlns:a16="http://schemas.microsoft.com/office/drawing/2014/main" id="{C74A38D4-20F5-348F-243D-1E27DE006F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19" y="4994494"/>
            <a:ext cx="1254436" cy="1254436"/>
          </a:xfrm>
          <a:prstGeom prst="rect">
            <a:avLst/>
          </a:prstGeom>
        </p:spPr>
      </p:pic>
      <p:pic>
        <p:nvPicPr>
          <p:cNvPr id="20" name="Picture 19">
            <a:extLst>
              <a:ext uri="{FF2B5EF4-FFF2-40B4-BE49-F238E27FC236}">
                <a16:creationId xmlns:a16="http://schemas.microsoft.com/office/drawing/2014/main" id="{DB8AEBD1-7279-EA7F-439A-CA38545C9C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6516" y="235131"/>
            <a:ext cx="4342440" cy="6466114"/>
          </a:xfrm>
          <a:prstGeom prst="rect">
            <a:avLst/>
          </a:prstGeom>
        </p:spPr>
      </p:pic>
      <p:cxnSp>
        <p:nvCxnSpPr>
          <p:cNvPr id="22" name="Straight Arrow Connector 21">
            <a:extLst>
              <a:ext uri="{FF2B5EF4-FFF2-40B4-BE49-F238E27FC236}">
                <a16:creationId xmlns:a16="http://schemas.microsoft.com/office/drawing/2014/main" id="{F62C1BDA-1555-BF31-39EB-B7074C515B4B}"/>
              </a:ext>
            </a:extLst>
          </p:cNvPr>
          <p:cNvCxnSpPr/>
          <p:nvPr/>
        </p:nvCxnSpPr>
        <p:spPr>
          <a:xfrm flipV="1">
            <a:off x="3562597" y="3583377"/>
            <a:ext cx="4001985" cy="216725"/>
          </a:xfrm>
          <a:prstGeom prst="straightConnector1">
            <a:avLst/>
          </a:prstGeom>
          <a:ln w="25400">
            <a:headEnd w="lg" len="lg"/>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97955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C0EBAB-8981-97CD-626B-BD8CE16552E9}"/>
              </a:ext>
            </a:extLst>
          </p:cNvPr>
          <p:cNvSpPr txBox="1"/>
          <p:nvPr/>
        </p:nvSpPr>
        <p:spPr>
          <a:xfrm>
            <a:off x="338974" y="1977938"/>
            <a:ext cx="4565535" cy="4185761"/>
          </a:xfrm>
          <a:prstGeom prst="rect">
            <a:avLst/>
          </a:prstGeom>
          <a:noFill/>
        </p:spPr>
        <p:txBody>
          <a:bodyPr wrap="square" rtlCol="0">
            <a:spAutoFit/>
          </a:bodyPr>
          <a:lstStyle/>
          <a:p>
            <a:r>
              <a:rPr lang="en-US" sz="1900" dirty="0">
                <a:solidFill>
                  <a:srgbClr val="3E88F8"/>
                </a:solidFill>
                <a:latin typeface="Poppins SemiBold" panose="00000700000000000000" pitchFamily="2" charset="0"/>
                <a:cs typeface="Poppins SemiBold" panose="00000700000000000000" pitchFamily="2" charset="0"/>
              </a:rPr>
              <a:t>Who: </a:t>
            </a:r>
            <a:r>
              <a:rPr lang="en-US" sz="1900" dirty="0">
                <a:solidFill>
                  <a:schemeClr val="bg2">
                    <a:lumMod val="50000"/>
                  </a:schemeClr>
                </a:solidFill>
                <a:latin typeface="Poppins Medium" pitchFamily="2" charset="77"/>
                <a:cs typeface="Poppins Medium" pitchFamily="2" charset="77"/>
              </a:rPr>
              <a:t>Teachers who have already received training in the Make A Choice Program and are interested in collaborating on supplemental materials to strengthen the program. </a:t>
            </a:r>
          </a:p>
          <a:p>
            <a:endParaRPr lang="en-US" sz="1900" dirty="0">
              <a:solidFill>
                <a:schemeClr val="bg2">
                  <a:lumMod val="50000"/>
                </a:schemeClr>
              </a:solidFill>
              <a:latin typeface="Poppins SemiBold" panose="00000700000000000000" pitchFamily="2" charset="0"/>
              <a:cs typeface="Poppins SemiBold" panose="00000700000000000000" pitchFamily="2" charset="0"/>
            </a:endParaRPr>
          </a:p>
          <a:p>
            <a:r>
              <a:rPr lang="en-US" sz="1900" dirty="0">
                <a:solidFill>
                  <a:srgbClr val="3E88F8"/>
                </a:solidFill>
                <a:latin typeface="Poppins SemiBold" panose="00000700000000000000" pitchFamily="2" charset="0"/>
                <a:cs typeface="Poppins SemiBold" panose="00000700000000000000" pitchFamily="2" charset="0"/>
              </a:rPr>
              <a:t>When: </a:t>
            </a:r>
            <a:r>
              <a:rPr lang="en-US" sz="1900" dirty="0">
                <a:solidFill>
                  <a:schemeClr val="bg2">
                    <a:lumMod val="50000"/>
                  </a:schemeClr>
                </a:solidFill>
                <a:latin typeface="Poppins Medium" pitchFamily="2" charset="77"/>
                <a:cs typeface="Poppins Medium" pitchFamily="2" charset="77"/>
              </a:rPr>
              <a:t>The group will meet once a month for 2-3 hours</a:t>
            </a:r>
          </a:p>
          <a:p>
            <a:endParaRPr lang="en-US" sz="1900" dirty="0">
              <a:solidFill>
                <a:schemeClr val="bg2">
                  <a:lumMod val="50000"/>
                </a:schemeClr>
              </a:solidFill>
              <a:latin typeface="Poppins SemiBold" panose="00000700000000000000" pitchFamily="2" charset="0"/>
              <a:cs typeface="Poppins SemiBold" panose="00000700000000000000" pitchFamily="2" charset="0"/>
            </a:endParaRPr>
          </a:p>
          <a:p>
            <a:r>
              <a:rPr lang="en-US" sz="1900" dirty="0">
                <a:solidFill>
                  <a:srgbClr val="3E88F8"/>
                </a:solidFill>
                <a:latin typeface="Poppins SemiBold" panose="00000700000000000000" pitchFamily="2" charset="0"/>
                <a:cs typeface="Poppins SemiBold" panose="00000700000000000000" pitchFamily="2" charset="0"/>
              </a:rPr>
              <a:t>Will there be compensation?  </a:t>
            </a:r>
            <a:r>
              <a:rPr lang="en-US" sz="1900" dirty="0">
                <a:solidFill>
                  <a:schemeClr val="bg2">
                    <a:lumMod val="50000"/>
                  </a:schemeClr>
                </a:solidFill>
                <a:latin typeface="Poppins Medium" pitchFamily="2" charset="77"/>
                <a:cs typeface="Poppins Medium" pitchFamily="2" charset="77"/>
              </a:rPr>
              <a:t>Teachers who participate will receive X Time for their time and effort</a:t>
            </a:r>
          </a:p>
        </p:txBody>
      </p:sp>
      <p:grpSp>
        <p:nvGrpSpPr>
          <p:cNvPr id="4" name="Graphic 2">
            <a:extLst>
              <a:ext uri="{FF2B5EF4-FFF2-40B4-BE49-F238E27FC236}">
                <a16:creationId xmlns:a16="http://schemas.microsoft.com/office/drawing/2014/main" id="{CE153C09-99C3-EB3A-2ABA-9A9E52D0E27D}"/>
              </a:ext>
            </a:extLst>
          </p:cNvPr>
          <p:cNvGrpSpPr/>
          <p:nvPr/>
        </p:nvGrpSpPr>
        <p:grpSpPr>
          <a:xfrm>
            <a:off x="10213756" y="745763"/>
            <a:ext cx="1359725" cy="982188"/>
            <a:chOff x="6087422" y="667429"/>
            <a:chExt cx="834385" cy="602712"/>
          </a:xfrm>
          <a:solidFill>
            <a:schemeClr val="bg1"/>
          </a:solidFill>
        </p:grpSpPr>
        <p:sp>
          <p:nvSpPr>
            <p:cNvPr id="5" name="Graphic 2">
              <a:extLst>
                <a:ext uri="{FF2B5EF4-FFF2-40B4-BE49-F238E27FC236}">
                  <a16:creationId xmlns:a16="http://schemas.microsoft.com/office/drawing/2014/main" id="{17635ED7-59A3-A6C0-DD35-E731D2CB824A}"/>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6" name="Graphic 2">
              <a:extLst>
                <a:ext uri="{FF2B5EF4-FFF2-40B4-BE49-F238E27FC236}">
                  <a16:creationId xmlns:a16="http://schemas.microsoft.com/office/drawing/2014/main" id="{3D8C8511-5203-02A7-E617-7F89CADC86F2}"/>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7" name="Graphic 2">
              <a:extLst>
                <a:ext uri="{FF2B5EF4-FFF2-40B4-BE49-F238E27FC236}">
                  <a16:creationId xmlns:a16="http://schemas.microsoft.com/office/drawing/2014/main" id="{BC5B4CB4-CBC7-2B43-5462-C92D6B836F3E}"/>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solidFill>
            <a:ln w="2538" cap="flat">
              <a:noFill/>
              <a:prstDash val="solid"/>
              <a:miter/>
            </a:ln>
          </p:spPr>
          <p:txBody>
            <a:bodyPr rtlCol="0" anchor="ctr"/>
            <a:lstStyle/>
            <a:p>
              <a:endParaRPr lang="en-ID"/>
            </a:p>
          </p:txBody>
        </p:sp>
        <p:sp>
          <p:nvSpPr>
            <p:cNvPr id="8" name="Graphic 2">
              <a:extLst>
                <a:ext uri="{FF2B5EF4-FFF2-40B4-BE49-F238E27FC236}">
                  <a16:creationId xmlns:a16="http://schemas.microsoft.com/office/drawing/2014/main" id="{57F4B531-50D9-4B0F-7FF8-4DEC3792BFE1}"/>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9" name="TextBox 8">
            <a:extLst>
              <a:ext uri="{FF2B5EF4-FFF2-40B4-BE49-F238E27FC236}">
                <a16:creationId xmlns:a16="http://schemas.microsoft.com/office/drawing/2014/main" id="{986880DB-42E3-BF16-A74C-21DC0772F040}"/>
              </a:ext>
            </a:extLst>
          </p:cNvPr>
          <p:cNvSpPr txBox="1"/>
          <p:nvPr/>
        </p:nvSpPr>
        <p:spPr>
          <a:xfrm>
            <a:off x="617517" y="1044914"/>
            <a:ext cx="10153405" cy="861774"/>
          </a:xfrm>
          <a:prstGeom prst="rect">
            <a:avLst/>
          </a:prstGeom>
          <a:noFill/>
        </p:spPr>
        <p:txBody>
          <a:bodyPr wrap="square" rtlCol="0">
            <a:spAutoFit/>
          </a:bodyPr>
          <a:lstStyle/>
          <a:p>
            <a:pPr algn="ctr">
              <a:tabLst>
                <a:tab pos="3025775" algn="l"/>
              </a:tabLst>
            </a:pPr>
            <a:r>
              <a:rPr lang="en-GB" sz="5000" b="1" dirty="0">
                <a:solidFill>
                  <a:srgbClr val="69AE58"/>
                </a:solidFill>
                <a:latin typeface="Poppins" pitchFamily="2" charset="77"/>
              </a:rPr>
              <a:t>Professional Leadership Group</a:t>
            </a:r>
          </a:p>
        </p:txBody>
      </p:sp>
      <p:sp>
        <p:nvSpPr>
          <p:cNvPr id="10" name="Freeform 12">
            <a:extLst>
              <a:ext uri="{FF2B5EF4-FFF2-40B4-BE49-F238E27FC236}">
                <a16:creationId xmlns:a16="http://schemas.microsoft.com/office/drawing/2014/main" id="{16CF692E-72BE-056B-4E13-66B4B0C26D20}"/>
              </a:ext>
            </a:extLst>
          </p:cNvPr>
          <p:cNvSpPr/>
          <p:nvPr/>
        </p:nvSpPr>
        <p:spPr>
          <a:xfrm>
            <a:off x="316688"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grpSp>
        <p:nvGrpSpPr>
          <p:cNvPr id="11" name="Group 10">
            <a:extLst>
              <a:ext uri="{FF2B5EF4-FFF2-40B4-BE49-F238E27FC236}">
                <a16:creationId xmlns:a16="http://schemas.microsoft.com/office/drawing/2014/main" id="{3539ADFA-EC9D-FF4D-57EF-24AC4B40D74A}"/>
              </a:ext>
            </a:extLst>
          </p:cNvPr>
          <p:cNvGrpSpPr/>
          <p:nvPr/>
        </p:nvGrpSpPr>
        <p:grpSpPr>
          <a:xfrm>
            <a:off x="104719" y="6360088"/>
            <a:ext cx="2860654" cy="433629"/>
            <a:chOff x="6288775" y="3899192"/>
            <a:chExt cx="3101560" cy="467970"/>
          </a:xfrm>
          <a:effectLst/>
        </p:grpSpPr>
        <p:sp>
          <p:nvSpPr>
            <p:cNvPr id="12" name="Rectangle: Rounded Corners 25">
              <a:extLst>
                <a:ext uri="{FF2B5EF4-FFF2-40B4-BE49-F238E27FC236}">
                  <a16:creationId xmlns:a16="http://schemas.microsoft.com/office/drawing/2014/main" id="{B461423A-DC3B-E0AE-5553-64B3CF315AFF}"/>
                </a:ext>
              </a:extLst>
            </p:cNvPr>
            <p:cNvSpPr/>
            <p:nvPr/>
          </p:nvSpPr>
          <p:spPr>
            <a:xfrm>
              <a:off x="6288775" y="3899192"/>
              <a:ext cx="3101560" cy="467970"/>
            </a:xfrm>
            <a:prstGeom prst="roundRect">
              <a:avLst>
                <a:gd name="adj" fmla="val 50000"/>
              </a:avLst>
            </a:prstGeom>
            <a:solidFill>
              <a:srgbClr val="69AE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13" name="TextBox 12">
              <a:extLst>
                <a:ext uri="{FF2B5EF4-FFF2-40B4-BE49-F238E27FC236}">
                  <a16:creationId xmlns:a16="http://schemas.microsoft.com/office/drawing/2014/main" id="{306F1C79-1C69-104D-1C34-811FCD5C57F1}"/>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pic>
        <p:nvPicPr>
          <p:cNvPr id="14" name="Picture 13">
            <a:extLst>
              <a:ext uri="{FF2B5EF4-FFF2-40B4-BE49-F238E27FC236}">
                <a16:creationId xmlns:a16="http://schemas.microsoft.com/office/drawing/2014/main" id="{C74A38D4-20F5-348F-243D-1E27DE006F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2884" y="5539281"/>
            <a:ext cx="1254436" cy="1254436"/>
          </a:xfrm>
          <a:prstGeom prst="rect">
            <a:avLst/>
          </a:prstGeom>
        </p:spPr>
      </p:pic>
      <p:sp>
        <p:nvSpPr>
          <p:cNvPr id="2" name="Rectangle: Rounded Corners 25">
            <a:extLst>
              <a:ext uri="{FF2B5EF4-FFF2-40B4-BE49-F238E27FC236}">
                <a16:creationId xmlns:a16="http://schemas.microsoft.com/office/drawing/2014/main" id="{25AFCABE-6C25-356A-B3E7-D6E5D7256658}"/>
              </a:ext>
            </a:extLst>
          </p:cNvPr>
          <p:cNvSpPr/>
          <p:nvPr/>
        </p:nvSpPr>
        <p:spPr>
          <a:xfrm>
            <a:off x="9837696" y="192950"/>
            <a:ext cx="2098253" cy="671023"/>
          </a:xfrm>
          <a:prstGeom prst="roundRect">
            <a:avLst>
              <a:gd name="adj" fmla="val 50000"/>
            </a:avLst>
          </a:prstGeom>
          <a:solidFill>
            <a:srgbClr val="EC5C29"/>
          </a:solidFill>
          <a:ln>
            <a:noFill/>
          </a:ln>
          <a:effectLst>
            <a:outerShdw blurRad="292100" dist="152400" dir="27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ID" sz="2000" b="1" dirty="0">
                <a:latin typeface="Poppins" pitchFamily="2" charset="77"/>
                <a:cs typeface="Poppins" pitchFamily="2" charset="77"/>
              </a:rPr>
              <a:t>Help Us Grow</a:t>
            </a:r>
          </a:p>
        </p:txBody>
      </p:sp>
      <p:sp>
        <p:nvSpPr>
          <p:cNvPr id="15" name="Freeform 12">
            <a:hlinkClick r:id="rId4" tooltip="https://forms.office.com/Pages/ResponsePage.aspx?id=oUAqBCixxEqGSAFv-hIUh7oXrttstiBCsAXIu5FQ_QRUQ1lLMk8wREJLWkFRU0tJSE84OUpPREdEQy4u"/>
            <a:extLst>
              <a:ext uri="{FF2B5EF4-FFF2-40B4-BE49-F238E27FC236}">
                <a16:creationId xmlns:a16="http://schemas.microsoft.com/office/drawing/2014/main" id="{F363C73D-98AC-5E7E-41F6-E45BFA222B40}"/>
              </a:ext>
            </a:extLst>
          </p:cNvPr>
          <p:cNvSpPr/>
          <p:nvPr/>
        </p:nvSpPr>
        <p:spPr>
          <a:xfrm>
            <a:off x="8738832" y="2255257"/>
            <a:ext cx="3114194" cy="3114194"/>
          </a:xfrm>
          <a:custGeom>
            <a:avLst/>
            <a:gdLst/>
            <a:ahLst/>
            <a:cxnLst/>
            <a:rect l="l" t="t" r="r" b="b"/>
            <a:pathLst>
              <a:path w="4671291" h="4671291">
                <a:moveTo>
                  <a:pt x="0" y="0"/>
                </a:moveTo>
                <a:lnTo>
                  <a:pt x="4671291" y="0"/>
                </a:lnTo>
                <a:lnTo>
                  <a:pt x="4671291" y="4671291"/>
                </a:lnTo>
                <a:lnTo>
                  <a:pt x="0" y="4671291"/>
                </a:lnTo>
                <a:lnTo>
                  <a:pt x="0" y="0"/>
                </a:lnTo>
                <a:close/>
              </a:path>
            </a:pathLst>
          </a:custGeom>
          <a:blipFill>
            <a:blip r:embed="rId5"/>
            <a:stretch>
              <a:fillRect/>
            </a:stretch>
          </a:blipFill>
        </p:spPr>
      </p:sp>
      <p:sp>
        <p:nvSpPr>
          <p:cNvPr id="16" name="TextBox 15">
            <a:extLst>
              <a:ext uri="{FF2B5EF4-FFF2-40B4-BE49-F238E27FC236}">
                <a16:creationId xmlns:a16="http://schemas.microsoft.com/office/drawing/2014/main" id="{4F6C23B3-333C-58E7-6F3F-4DDFAD33A596}"/>
              </a:ext>
            </a:extLst>
          </p:cNvPr>
          <p:cNvSpPr txBox="1"/>
          <p:nvPr/>
        </p:nvSpPr>
        <p:spPr>
          <a:xfrm>
            <a:off x="5078500" y="1977938"/>
            <a:ext cx="3390675" cy="2431435"/>
          </a:xfrm>
          <a:prstGeom prst="rect">
            <a:avLst/>
          </a:prstGeom>
          <a:noFill/>
        </p:spPr>
        <p:txBody>
          <a:bodyPr wrap="square" rtlCol="0">
            <a:spAutoFit/>
          </a:bodyPr>
          <a:lstStyle/>
          <a:p>
            <a:r>
              <a:rPr lang="en-US" sz="1900" dirty="0">
                <a:solidFill>
                  <a:srgbClr val="3E88F8"/>
                </a:solidFill>
                <a:latin typeface="Poppins SemiBold" panose="00000700000000000000" pitchFamily="2" charset="0"/>
                <a:cs typeface="Poppins SemiBold" panose="00000700000000000000" pitchFamily="2" charset="0"/>
              </a:rPr>
              <a:t>How do I apply? </a:t>
            </a:r>
            <a:r>
              <a:rPr lang="en-US" sz="1900" dirty="0">
                <a:solidFill>
                  <a:schemeClr val="bg2">
                    <a:lumMod val="50000"/>
                  </a:schemeClr>
                </a:solidFill>
                <a:latin typeface="Poppins Medium" pitchFamily="2" charset="77"/>
                <a:cs typeface="Poppins Medium" pitchFamily="2" charset="77"/>
              </a:rPr>
              <a:t>Click or scan the QR code to apply.</a:t>
            </a:r>
          </a:p>
          <a:p>
            <a:endParaRPr lang="en-US" sz="1900" dirty="0">
              <a:solidFill>
                <a:schemeClr val="bg2">
                  <a:lumMod val="50000"/>
                </a:schemeClr>
              </a:solidFill>
              <a:latin typeface="Poppins SemiBold" panose="00000700000000000000" pitchFamily="2" charset="0"/>
              <a:cs typeface="Poppins SemiBold" panose="00000700000000000000" pitchFamily="2" charset="0"/>
            </a:endParaRPr>
          </a:p>
          <a:p>
            <a:r>
              <a:rPr lang="en-US" sz="1900" dirty="0">
                <a:solidFill>
                  <a:srgbClr val="3E88F8"/>
                </a:solidFill>
                <a:latin typeface="Poppins SemiBold" panose="00000700000000000000" pitchFamily="2" charset="0"/>
                <a:cs typeface="Poppins SemiBold" panose="00000700000000000000" pitchFamily="2" charset="0"/>
              </a:rPr>
              <a:t>Applicants will be contacted and selected pending approval of funding. </a:t>
            </a:r>
          </a:p>
        </p:txBody>
      </p:sp>
    </p:spTree>
    <p:extLst>
      <p:ext uri="{BB962C8B-B14F-4D97-AF65-F5344CB8AC3E}">
        <p14:creationId xmlns:p14="http://schemas.microsoft.com/office/powerpoint/2010/main" val="37801370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CB8EF42C-537F-1FC2-C09F-5EFE9DDDD63E}"/>
              </a:ext>
            </a:extLst>
          </p:cNvPr>
          <p:cNvSpPr txBox="1"/>
          <p:nvPr/>
        </p:nvSpPr>
        <p:spPr>
          <a:xfrm>
            <a:off x="2569930" y="1007908"/>
            <a:ext cx="6843419" cy="1015663"/>
          </a:xfrm>
          <a:prstGeom prst="rect">
            <a:avLst/>
          </a:prstGeom>
          <a:noFill/>
        </p:spPr>
        <p:txBody>
          <a:bodyPr wrap="square" rtlCol="0">
            <a:spAutoFit/>
          </a:bodyPr>
          <a:lstStyle/>
          <a:p>
            <a:pPr algn="ctr">
              <a:tabLst>
                <a:tab pos="2568575" algn="l"/>
                <a:tab pos="3025775" algn="l"/>
              </a:tabLst>
            </a:pPr>
            <a:r>
              <a:rPr lang="en-GB" sz="6000" b="1" dirty="0">
                <a:solidFill>
                  <a:srgbClr val="69AE58"/>
                </a:solidFill>
                <a:latin typeface="Poppins" pitchFamily="2" charset="77"/>
              </a:rPr>
              <a:t>Objectives</a:t>
            </a:r>
          </a:p>
        </p:txBody>
      </p:sp>
      <p:sp>
        <p:nvSpPr>
          <p:cNvPr id="23" name="Rectangle: Rounded Corners 2276">
            <a:extLst>
              <a:ext uri="{FF2B5EF4-FFF2-40B4-BE49-F238E27FC236}">
                <a16:creationId xmlns:a16="http://schemas.microsoft.com/office/drawing/2014/main" id="{AAE6055E-A3C1-634E-B5FC-4AC031584FF3}"/>
              </a:ext>
            </a:extLst>
          </p:cNvPr>
          <p:cNvSpPr/>
          <p:nvPr/>
        </p:nvSpPr>
        <p:spPr>
          <a:xfrm>
            <a:off x="-6377" y="2251438"/>
            <a:ext cx="3652102" cy="3692601"/>
          </a:xfrm>
          <a:prstGeom prst="roundRect">
            <a:avLst>
              <a:gd name="adj" fmla="val 6787"/>
            </a:avLst>
          </a:prstGeom>
          <a:solidFill>
            <a:srgbClr val="69AE58"/>
          </a:solidFill>
          <a:ln>
            <a:noFill/>
          </a:ln>
          <a:effectLst>
            <a:outerShdw blurRad="292100" dist="152400" dir="54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9" name="Rectangle 8">
            <a:extLst>
              <a:ext uri="{FF2B5EF4-FFF2-40B4-BE49-F238E27FC236}">
                <a16:creationId xmlns:a16="http://schemas.microsoft.com/office/drawing/2014/main" id="{EB74AEE2-B3DF-499A-8E93-D4F3EAD0EE6C}"/>
              </a:ext>
            </a:extLst>
          </p:cNvPr>
          <p:cNvSpPr/>
          <p:nvPr/>
        </p:nvSpPr>
        <p:spPr>
          <a:xfrm>
            <a:off x="207656" y="3480220"/>
            <a:ext cx="3224311" cy="2092881"/>
          </a:xfrm>
          <a:prstGeom prst="rect">
            <a:avLst/>
          </a:prstGeom>
        </p:spPr>
        <p:txBody>
          <a:bodyPr wrap="square">
            <a:spAutoFit/>
          </a:bodyPr>
          <a:lstStyle/>
          <a:p>
            <a:pPr algn="ctr"/>
            <a:r>
              <a:rPr lang="en-US" sz="2600" b="1" dirty="0">
                <a:solidFill>
                  <a:schemeClr val="bg1"/>
                </a:solidFill>
                <a:latin typeface="Poppins" pitchFamily="2" charset="77"/>
                <a:ea typeface="Open Sans" panose="020B0606030504020204" pitchFamily="34" charset="0"/>
                <a:cs typeface="Poppins" pitchFamily="2" charset="77"/>
              </a:rPr>
              <a:t>Discuss the Make a Choice Series and its value in the educational environment</a:t>
            </a:r>
          </a:p>
        </p:txBody>
      </p:sp>
      <p:sp>
        <p:nvSpPr>
          <p:cNvPr id="24" name="Rectangle: Rounded Corners 2276">
            <a:extLst>
              <a:ext uri="{FF2B5EF4-FFF2-40B4-BE49-F238E27FC236}">
                <a16:creationId xmlns:a16="http://schemas.microsoft.com/office/drawing/2014/main" id="{8FCBB036-85F9-48A5-5377-198AF87AA905}"/>
              </a:ext>
            </a:extLst>
          </p:cNvPr>
          <p:cNvSpPr/>
          <p:nvPr/>
        </p:nvSpPr>
        <p:spPr>
          <a:xfrm>
            <a:off x="8059387" y="2251438"/>
            <a:ext cx="3818994" cy="3598654"/>
          </a:xfrm>
          <a:prstGeom prst="roundRect">
            <a:avLst>
              <a:gd name="adj" fmla="val 6787"/>
            </a:avLst>
          </a:prstGeom>
          <a:solidFill>
            <a:srgbClr val="3E88F8"/>
          </a:solidFill>
          <a:ln>
            <a:noFill/>
          </a:ln>
          <a:effectLst>
            <a:outerShdw blurRad="292100" dist="152400" dir="54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5" name="Rectangle 24">
            <a:extLst>
              <a:ext uri="{FF2B5EF4-FFF2-40B4-BE49-F238E27FC236}">
                <a16:creationId xmlns:a16="http://schemas.microsoft.com/office/drawing/2014/main" id="{FA36AD51-231F-DC6C-B715-FF5DF0D1DABC}"/>
              </a:ext>
            </a:extLst>
          </p:cNvPr>
          <p:cNvSpPr/>
          <p:nvPr/>
        </p:nvSpPr>
        <p:spPr>
          <a:xfrm>
            <a:off x="8059387" y="3552380"/>
            <a:ext cx="3818994" cy="2092881"/>
          </a:xfrm>
          <a:prstGeom prst="rect">
            <a:avLst/>
          </a:prstGeom>
        </p:spPr>
        <p:txBody>
          <a:bodyPr wrap="square">
            <a:spAutoFit/>
          </a:bodyPr>
          <a:lstStyle/>
          <a:p>
            <a:pPr algn="ctr"/>
            <a:r>
              <a:rPr lang="en-US" sz="2600" b="1" dirty="0">
                <a:solidFill>
                  <a:schemeClr val="bg1"/>
                </a:solidFill>
                <a:latin typeface="Poppins" pitchFamily="2" charset="77"/>
                <a:ea typeface="Open Sans" panose="020B0606030504020204" pitchFamily="34" charset="0"/>
                <a:cs typeface="Poppins" pitchFamily="2" charset="77"/>
              </a:rPr>
              <a:t>Reflect on potential outcomes for students participating in the Make a Choice series</a:t>
            </a:r>
          </a:p>
        </p:txBody>
      </p:sp>
      <p:sp>
        <p:nvSpPr>
          <p:cNvPr id="29" name="Graphic 38">
            <a:extLst>
              <a:ext uri="{FF2B5EF4-FFF2-40B4-BE49-F238E27FC236}">
                <a16:creationId xmlns:a16="http://schemas.microsoft.com/office/drawing/2014/main" id="{08685EE8-B3A2-0221-1507-AD42E0CB0BC7}"/>
              </a:ext>
            </a:extLst>
          </p:cNvPr>
          <p:cNvSpPr/>
          <p:nvPr/>
        </p:nvSpPr>
        <p:spPr>
          <a:xfrm>
            <a:off x="4802211" y="6265912"/>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pic>
        <p:nvPicPr>
          <p:cNvPr id="31" name="Picture 30">
            <a:extLst>
              <a:ext uri="{FF2B5EF4-FFF2-40B4-BE49-F238E27FC236}">
                <a16:creationId xmlns:a16="http://schemas.microsoft.com/office/drawing/2014/main" id="{D8848016-E4C0-9217-09B4-8BB514521C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79198" y="-54963"/>
            <a:ext cx="1254436" cy="1254436"/>
          </a:xfrm>
          <a:prstGeom prst="rect">
            <a:avLst/>
          </a:prstGeom>
        </p:spPr>
      </p:pic>
      <p:sp>
        <p:nvSpPr>
          <p:cNvPr id="35" name="Freeform 12">
            <a:extLst>
              <a:ext uri="{FF2B5EF4-FFF2-40B4-BE49-F238E27FC236}">
                <a16:creationId xmlns:a16="http://schemas.microsoft.com/office/drawing/2014/main" id="{5D6A15E8-38A1-C098-CF43-1FA3B0E1E994}"/>
              </a:ext>
            </a:extLst>
          </p:cNvPr>
          <p:cNvSpPr/>
          <p:nvPr/>
        </p:nvSpPr>
        <p:spPr>
          <a:xfrm>
            <a:off x="301420"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3"/>
            <a:stretch>
              <a:fillRect/>
            </a:stretch>
          </a:blipFill>
        </p:spPr>
      </p:sp>
      <p:grpSp>
        <p:nvGrpSpPr>
          <p:cNvPr id="36" name="Graphic 2">
            <a:extLst>
              <a:ext uri="{FF2B5EF4-FFF2-40B4-BE49-F238E27FC236}">
                <a16:creationId xmlns:a16="http://schemas.microsoft.com/office/drawing/2014/main" id="{6D847002-A2C5-D9C3-FB13-2C5699BD350B}"/>
              </a:ext>
            </a:extLst>
          </p:cNvPr>
          <p:cNvGrpSpPr/>
          <p:nvPr/>
        </p:nvGrpSpPr>
        <p:grpSpPr>
          <a:xfrm>
            <a:off x="7523816" y="618663"/>
            <a:ext cx="1359725" cy="982188"/>
            <a:chOff x="6087422" y="667429"/>
            <a:chExt cx="834385" cy="602712"/>
          </a:xfrm>
          <a:solidFill>
            <a:schemeClr val="bg1"/>
          </a:solidFill>
        </p:grpSpPr>
        <p:sp>
          <p:nvSpPr>
            <p:cNvPr id="37" name="Graphic 2">
              <a:extLst>
                <a:ext uri="{FF2B5EF4-FFF2-40B4-BE49-F238E27FC236}">
                  <a16:creationId xmlns:a16="http://schemas.microsoft.com/office/drawing/2014/main" id="{7CCFC591-9374-B76B-1243-E9934BE38822}"/>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38" name="Graphic 2">
              <a:extLst>
                <a:ext uri="{FF2B5EF4-FFF2-40B4-BE49-F238E27FC236}">
                  <a16:creationId xmlns:a16="http://schemas.microsoft.com/office/drawing/2014/main" id="{F6A0EF28-5D93-4B27-D61F-F05F3818B417}"/>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39" name="Graphic 2">
              <a:extLst>
                <a:ext uri="{FF2B5EF4-FFF2-40B4-BE49-F238E27FC236}">
                  <a16:creationId xmlns:a16="http://schemas.microsoft.com/office/drawing/2014/main" id="{3C024D22-77BE-BA4A-8CFD-A6610BA6D475}"/>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solidFill>
            <a:ln w="2538" cap="flat">
              <a:noFill/>
              <a:prstDash val="solid"/>
              <a:miter/>
            </a:ln>
          </p:spPr>
          <p:txBody>
            <a:bodyPr rtlCol="0" anchor="ctr"/>
            <a:lstStyle/>
            <a:p>
              <a:endParaRPr lang="en-ID"/>
            </a:p>
          </p:txBody>
        </p:sp>
        <p:sp>
          <p:nvSpPr>
            <p:cNvPr id="40" name="Graphic 2">
              <a:extLst>
                <a:ext uri="{FF2B5EF4-FFF2-40B4-BE49-F238E27FC236}">
                  <a16:creationId xmlns:a16="http://schemas.microsoft.com/office/drawing/2014/main" id="{B6E72B21-26F5-3406-25D4-B2A329BAF474}"/>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grpSp>
        <p:nvGrpSpPr>
          <p:cNvPr id="2" name="Graphic 38">
            <a:extLst>
              <a:ext uri="{FF2B5EF4-FFF2-40B4-BE49-F238E27FC236}">
                <a16:creationId xmlns:a16="http://schemas.microsoft.com/office/drawing/2014/main" id="{8BB419C9-49F7-EAE6-AC1C-84B20816BE61}"/>
              </a:ext>
            </a:extLst>
          </p:cNvPr>
          <p:cNvGrpSpPr/>
          <p:nvPr/>
        </p:nvGrpSpPr>
        <p:grpSpPr>
          <a:xfrm>
            <a:off x="9687537" y="555826"/>
            <a:ext cx="526233" cy="534913"/>
            <a:chOff x="3867783" y="1582991"/>
            <a:chExt cx="526233" cy="534913"/>
          </a:xfrm>
          <a:solidFill>
            <a:schemeClr val="accent4"/>
          </a:solidFill>
        </p:grpSpPr>
        <p:sp>
          <p:nvSpPr>
            <p:cNvPr id="3" name="Graphic 38">
              <a:extLst>
                <a:ext uri="{FF2B5EF4-FFF2-40B4-BE49-F238E27FC236}">
                  <a16:creationId xmlns:a16="http://schemas.microsoft.com/office/drawing/2014/main" id="{A2659115-709D-59D5-F2A7-F1BDAC5D7ED1}"/>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4" name="Graphic 38">
              <a:extLst>
                <a:ext uri="{FF2B5EF4-FFF2-40B4-BE49-F238E27FC236}">
                  <a16:creationId xmlns:a16="http://schemas.microsoft.com/office/drawing/2014/main" id="{1A372A28-1982-A0FF-6FF4-DCF2480F18DC}"/>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5" name="Graphic 38">
              <a:extLst>
                <a:ext uri="{FF2B5EF4-FFF2-40B4-BE49-F238E27FC236}">
                  <a16:creationId xmlns:a16="http://schemas.microsoft.com/office/drawing/2014/main" id="{A4A507C1-CC87-E43A-AB8B-E5A9418EB149}"/>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6" name="Graphic 38">
              <a:extLst>
                <a:ext uri="{FF2B5EF4-FFF2-40B4-BE49-F238E27FC236}">
                  <a16:creationId xmlns:a16="http://schemas.microsoft.com/office/drawing/2014/main" id="{2B441ABF-4FA8-1428-9AD6-C483C5157BC7}"/>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5E140BEF-E5D5-CB1D-9C8B-55BAAF0284FE}"/>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309456FA-E1BB-5AB6-CDA5-24210D841C16}"/>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CFFD6E4A-C7D6-C5BC-4B01-3B06A8B6BB71}"/>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867B73F7-B78E-5D81-DF40-4B85E9FA05FE}"/>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0CA3F494-2054-F82B-37D0-B4C8DF4E0088}"/>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3" name="Graphic 38">
            <a:extLst>
              <a:ext uri="{FF2B5EF4-FFF2-40B4-BE49-F238E27FC236}">
                <a16:creationId xmlns:a16="http://schemas.microsoft.com/office/drawing/2014/main" id="{FD94699D-DF73-3832-6D63-94628CAF5AB0}"/>
              </a:ext>
            </a:extLst>
          </p:cNvPr>
          <p:cNvGrpSpPr/>
          <p:nvPr/>
        </p:nvGrpSpPr>
        <p:grpSpPr>
          <a:xfrm>
            <a:off x="10992224" y="6174861"/>
            <a:ext cx="1199776" cy="684649"/>
            <a:chOff x="6495821" y="1090764"/>
            <a:chExt cx="1407277" cy="780637"/>
          </a:xfrm>
        </p:grpSpPr>
        <p:sp>
          <p:nvSpPr>
            <p:cNvPr id="14" name="Graphic 38">
              <a:extLst>
                <a:ext uri="{FF2B5EF4-FFF2-40B4-BE49-F238E27FC236}">
                  <a16:creationId xmlns:a16="http://schemas.microsoft.com/office/drawing/2014/main" id="{7962268F-3439-68E8-836E-2E9F1C957423}"/>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0B750CB3-13EA-E136-76C0-8C5A0A63DEAA}"/>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4F0197A4-A63D-9853-2BCE-BBD73B8A5289}"/>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8E761AC0-8E2C-71AE-2082-5F03FBD01BC8}"/>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0FF45995-600C-B484-710F-BE785C2D8EFD}"/>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19" name="Graphic 38">
            <a:extLst>
              <a:ext uri="{FF2B5EF4-FFF2-40B4-BE49-F238E27FC236}">
                <a16:creationId xmlns:a16="http://schemas.microsoft.com/office/drawing/2014/main" id="{2F2A862C-9F9C-5D33-6667-1418F13FCF25}"/>
              </a:ext>
            </a:extLst>
          </p:cNvPr>
          <p:cNvSpPr/>
          <p:nvPr/>
        </p:nvSpPr>
        <p:spPr>
          <a:xfrm>
            <a:off x="572919" y="6103051"/>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bg1"/>
          </a:solidFill>
          <a:ln w="3429" cap="flat">
            <a:noFill/>
            <a:prstDash val="solid"/>
            <a:miter/>
          </a:ln>
        </p:spPr>
        <p:txBody>
          <a:bodyPr rtlCol="0" anchor="ctr"/>
          <a:lstStyle/>
          <a:p>
            <a:endParaRPr lang="en-ID"/>
          </a:p>
        </p:txBody>
      </p:sp>
      <p:grpSp>
        <p:nvGrpSpPr>
          <p:cNvPr id="46" name="Graphic 38">
            <a:extLst>
              <a:ext uri="{FF2B5EF4-FFF2-40B4-BE49-F238E27FC236}">
                <a16:creationId xmlns:a16="http://schemas.microsoft.com/office/drawing/2014/main" id="{B5C3BE98-D955-A074-76E4-66A292C0ACAE}"/>
              </a:ext>
            </a:extLst>
          </p:cNvPr>
          <p:cNvGrpSpPr/>
          <p:nvPr/>
        </p:nvGrpSpPr>
        <p:grpSpPr>
          <a:xfrm>
            <a:off x="3877938" y="387454"/>
            <a:ext cx="336664" cy="336745"/>
            <a:chOff x="9342265" y="2571740"/>
            <a:chExt cx="336664" cy="336745"/>
          </a:xfrm>
        </p:grpSpPr>
        <p:sp>
          <p:nvSpPr>
            <p:cNvPr id="47" name="Graphic 38">
              <a:extLst>
                <a:ext uri="{FF2B5EF4-FFF2-40B4-BE49-F238E27FC236}">
                  <a16:creationId xmlns:a16="http://schemas.microsoft.com/office/drawing/2014/main" id="{B28B37B1-0664-34C2-9FA7-581B32BD49AC}"/>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276662BF-8B63-CDFE-E1B2-AB755FABEA13}"/>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9" name="Graphic 38">
            <a:extLst>
              <a:ext uri="{FF2B5EF4-FFF2-40B4-BE49-F238E27FC236}">
                <a16:creationId xmlns:a16="http://schemas.microsoft.com/office/drawing/2014/main" id="{5DAFC7DF-B4B6-D621-7AB9-9AED2E476A4F}"/>
              </a:ext>
            </a:extLst>
          </p:cNvPr>
          <p:cNvSpPr/>
          <p:nvPr/>
        </p:nvSpPr>
        <p:spPr>
          <a:xfrm>
            <a:off x="8450805" y="6103051"/>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9069F1CD-CC2C-56A4-9B70-5362B6C7C41F}"/>
              </a:ext>
            </a:extLst>
          </p:cNvPr>
          <p:cNvSpPr/>
          <p:nvPr/>
        </p:nvSpPr>
        <p:spPr>
          <a:xfrm>
            <a:off x="282804" y="101808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sp>
        <p:nvSpPr>
          <p:cNvPr id="65" name="Graphic 38">
            <a:extLst>
              <a:ext uri="{FF2B5EF4-FFF2-40B4-BE49-F238E27FC236}">
                <a16:creationId xmlns:a16="http://schemas.microsoft.com/office/drawing/2014/main" id="{5E3BB398-5E71-10A4-97A0-D6154938DD8F}"/>
              </a:ext>
            </a:extLst>
          </p:cNvPr>
          <p:cNvSpPr/>
          <p:nvPr/>
        </p:nvSpPr>
        <p:spPr>
          <a:xfrm>
            <a:off x="724935" y="180206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bg1"/>
          </a:solidFill>
          <a:ln w="3429" cap="flat">
            <a:noFill/>
            <a:prstDash val="solid"/>
            <a:miter/>
          </a:ln>
        </p:spPr>
        <p:txBody>
          <a:bodyPr rtlCol="0" anchor="ctr"/>
          <a:lstStyle/>
          <a:p>
            <a:endParaRPr lang="en-ID"/>
          </a:p>
        </p:txBody>
      </p:sp>
      <p:sp>
        <p:nvSpPr>
          <p:cNvPr id="66" name="Freeform 19">
            <a:extLst>
              <a:ext uri="{FF2B5EF4-FFF2-40B4-BE49-F238E27FC236}">
                <a16:creationId xmlns:a16="http://schemas.microsoft.com/office/drawing/2014/main" id="{B4AE02BB-0A79-CE24-8E08-91AFD92F90C3}"/>
              </a:ext>
            </a:extLst>
          </p:cNvPr>
          <p:cNvSpPr/>
          <p:nvPr/>
        </p:nvSpPr>
        <p:spPr>
          <a:xfrm>
            <a:off x="1325087" y="2401783"/>
            <a:ext cx="914400" cy="914400"/>
          </a:xfrm>
          <a:custGeom>
            <a:avLst/>
            <a:gdLst/>
            <a:ahLst/>
            <a:cxnLst/>
            <a:rect l="l" t="t" r="r" b="b"/>
            <a:pathLst>
              <a:path w="1371600" h="1371600">
                <a:moveTo>
                  <a:pt x="0" y="0"/>
                </a:moveTo>
                <a:lnTo>
                  <a:pt x="1371600" y="0"/>
                </a:lnTo>
                <a:lnTo>
                  <a:pt x="1371600" y="1371600"/>
                </a:lnTo>
                <a:lnTo>
                  <a:pt x="0" y="13716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7" name="Freeform 20">
            <a:extLst>
              <a:ext uri="{FF2B5EF4-FFF2-40B4-BE49-F238E27FC236}">
                <a16:creationId xmlns:a16="http://schemas.microsoft.com/office/drawing/2014/main" id="{DF9D49F3-421E-3AF5-DA5C-9ABB698FF424}"/>
              </a:ext>
            </a:extLst>
          </p:cNvPr>
          <p:cNvSpPr/>
          <p:nvPr/>
        </p:nvSpPr>
        <p:spPr>
          <a:xfrm>
            <a:off x="9299370" y="2401783"/>
            <a:ext cx="914400" cy="914400"/>
          </a:xfrm>
          <a:custGeom>
            <a:avLst/>
            <a:gdLst/>
            <a:ahLst/>
            <a:cxnLst/>
            <a:rect l="l" t="t" r="r" b="b"/>
            <a:pathLst>
              <a:path w="1371600" h="1371600">
                <a:moveTo>
                  <a:pt x="0" y="0"/>
                </a:moveTo>
                <a:lnTo>
                  <a:pt x="1371600" y="0"/>
                </a:lnTo>
                <a:lnTo>
                  <a:pt x="1371600" y="1371600"/>
                </a:lnTo>
                <a:lnTo>
                  <a:pt x="0" y="13716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0" name="Rectangle: Rounded Corners 2276">
            <a:extLst>
              <a:ext uri="{FF2B5EF4-FFF2-40B4-BE49-F238E27FC236}">
                <a16:creationId xmlns:a16="http://schemas.microsoft.com/office/drawing/2014/main" id="{BE82B638-BB37-9AAB-1C48-96C53E120125}"/>
              </a:ext>
            </a:extLst>
          </p:cNvPr>
          <p:cNvSpPr/>
          <p:nvPr/>
        </p:nvSpPr>
        <p:spPr>
          <a:xfrm>
            <a:off x="4007483" y="2251438"/>
            <a:ext cx="3652102" cy="3692601"/>
          </a:xfrm>
          <a:prstGeom prst="roundRect">
            <a:avLst>
              <a:gd name="adj" fmla="val 6787"/>
            </a:avLst>
          </a:prstGeom>
          <a:solidFill>
            <a:srgbClr val="E9B841"/>
          </a:solidFill>
          <a:ln>
            <a:noFill/>
          </a:ln>
          <a:effectLst>
            <a:outerShdw blurRad="292100" dist="152400" dir="54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solidFill>
                <a:srgbClr val="FFC000"/>
              </a:solidFill>
            </a:endParaRPr>
          </a:p>
        </p:txBody>
      </p:sp>
      <p:sp>
        <p:nvSpPr>
          <p:cNvPr id="71" name="Rectangle 70">
            <a:extLst>
              <a:ext uri="{FF2B5EF4-FFF2-40B4-BE49-F238E27FC236}">
                <a16:creationId xmlns:a16="http://schemas.microsoft.com/office/drawing/2014/main" id="{0BDFC961-EB74-A172-A9FB-51FA78CC4719}"/>
              </a:ext>
            </a:extLst>
          </p:cNvPr>
          <p:cNvSpPr/>
          <p:nvPr/>
        </p:nvSpPr>
        <p:spPr>
          <a:xfrm>
            <a:off x="4233391" y="3480220"/>
            <a:ext cx="3224311" cy="2092881"/>
          </a:xfrm>
          <a:prstGeom prst="rect">
            <a:avLst/>
          </a:prstGeom>
        </p:spPr>
        <p:txBody>
          <a:bodyPr wrap="square">
            <a:spAutoFit/>
          </a:bodyPr>
          <a:lstStyle/>
          <a:p>
            <a:pPr algn="ctr"/>
            <a:r>
              <a:rPr lang="en-US" sz="2600" b="1" dirty="0">
                <a:solidFill>
                  <a:schemeClr val="bg1"/>
                </a:solidFill>
                <a:latin typeface="Poppins" pitchFamily="2" charset="77"/>
                <a:ea typeface="Open Sans" panose="020B0606030504020204" pitchFamily="34" charset="0"/>
                <a:cs typeface="Poppins" pitchFamily="2" charset="77"/>
              </a:rPr>
              <a:t>Learn about how to implement the Make a Choice series at your school site</a:t>
            </a:r>
          </a:p>
        </p:txBody>
      </p:sp>
      <p:sp>
        <p:nvSpPr>
          <p:cNvPr id="68" name="Freeform 21">
            <a:extLst>
              <a:ext uri="{FF2B5EF4-FFF2-40B4-BE49-F238E27FC236}">
                <a16:creationId xmlns:a16="http://schemas.microsoft.com/office/drawing/2014/main" id="{D4442B10-C2D3-F257-C642-3B14C733B8FC}"/>
              </a:ext>
            </a:extLst>
          </p:cNvPr>
          <p:cNvSpPr/>
          <p:nvPr/>
        </p:nvSpPr>
        <p:spPr>
          <a:xfrm>
            <a:off x="5361654" y="2473597"/>
            <a:ext cx="985091" cy="985091"/>
          </a:xfrm>
          <a:custGeom>
            <a:avLst/>
            <a:gdLst/>
            <a:ahLst/>
            <a:cxnLst/>
            <a:rect l="l" t="t" r="r" b="b"/>
            <a:pathLst>
              <a:path w="1477637" h="1477637">
                <a:moveTo>
                  <a:pt x="0" y="0"/>
                </a:moveTo>
                <a:lnTo>
                  <a:pt x="1477636" y="0"/>
                </a:lnTo>
                <a:lnTo>
                  <a:pt x="1477636" y="1477637"/>
                </a:lnTo>
                <a:lnTo>
                  <a:pt x="0" y="147763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20" name="Group 19">
            <a:extLst>
              <a:ext uri="{FF2B5EF4-FFF2-40B4-BE49-F238E27FC236}">
                <a16:creationId xmlns:a16="http://schemas.microsoft.com/office/drawing/2014/main" id="{14A59691-DB38-80DF-E1C1-024F833CCEE4}"/>
              </a:ext>
            </a:extLst>
          </p:cNvPr>
          <p:cNvGrpSpPr/>
          <p:nvPr/>
        </p:nvGrpSpPr>
        <p:grpSpPr>
          <a:xfrm>
            <a:off x="89451" y="6360088"/>
            <a:ext cx="2860654" cy="433629"/>
            <a:chOff x="6288775" y="3899192"/>
            <a:chExt cx="3101560" cy="467970"/>
          </a:xfrm>
          <a:effectLst/>
        </p:grpSpPr>
        <p:sp>
          <p:nvSpPr>
            <p:cNvPr id="21" name="Rectangle: Rounded Corners 25">
              <a:extLst>
                <a:ext uri="{FF2B5EF4-FFF2-40B4-BE49-F238E27FC236}">
                  <a16:creationId xmlns:a16="http://schemas.microsoft.com/office/drawing/2014/main" id="{E6D72906-3CFA-BA72-8302-501A641F3572}"/>
                </a:ext>
              </a:extLst>
            </p:cNvPr>
            <p:cNvSpPr/>
            <p:nvPr/>
          </p:nvSpPr>
          <p:spPr>
            <a:xfrm>
              <a:off x="6288775" y="3899192"/>
              <a:ext cx="3101560" cy="467970"/>
            </a:xfrm>
            <a:prstGeom prst="roundRect">
              <a:avLst>
                <a:gd name="adj" fmla="val 50000"/>
              </a:avLst>
            </a:prstGeom>
            <a:solidFill>
              <a:srgbClr val="69AE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26" name="TextBox 25">
              <a:extLst>
                <a:ext uri="{FF2B5EF4-FFF2-40B4-BE49-F238E27FC236}">
                  <a16:creationId xmlns:a16="http://schemas.microsoft.com/office/drawing/2014/main" id="{62A9199E-E8EA-3EF3-4D53-E67932A1C1BF}"/>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Tree>
    <p:extLst>
      <p:ext uri="{BB962C8B-B14F-4D97-AF65-F5344CB8AC3E}">
        <p14:creationId xmlns:p14="http://schemas.microsoft.com/office/powerpoint/2010/main" val="13644050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aphic 2">
            <a:extLst>
              <a:ext uri="{FF2B5EF4-FFF2-40B4-BE49-F238E27FC236}">
                <a16:creationId xmlns:a16="http://schemas.microsoft.com/office/drawing/2014/main" id="{CE153C09-99C3-EB3A-2ABA-9A9E52D0E27D}"/>
              </a:ext>
            </a:extLst>
          </p:cNvPr>
          <p:cNvGrpSpPr/>
          <p:nvPr/>
        </p:nvGrpSpPr>
        <p:grpSpPr>
          <a:xfrm>
            <a:off x="7608779" y="372879"/>
            <a:ext cx="1359725" cy="982188"/>
            <a:chOff x="6087422" y="667429"/>
            <a:chExt cx="834385" cy="602712"/>
          </a:xfrm>
          <a:solidFill>
            <a:schemeClr val="bg1"/>
          </a:solidFill>
        </p:grpSpPr>
        <p:sp>
          <p:nvSpPr>
            <p:cNvPr id="5" name="Graphic 2">
              <a:extLst>
                <a:ext uri="{FF2B5EF4-FFF2-40B4-BE49-F238E27FC236}">
                  <a16:creationId xmlns:a16="http://schemas.microsoft.com/office/drawing/2014/main" id="{17635ED7-59A3-A6C0-DD35-E731D2CB824A}"/>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6" name="Graphic 2">
              <a:extLst>
                <a:ext uri="{FF2B5EF4-FFF2-40B4-BE49-F238E27FC236}">
                  <a16:creationId xmlns:a16="http://schemas.microsoft.com/office/drawing/2014/main" id="{3D8C8511-5203-02A7-E617-7F89CADC86F2}"/>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7" name="Graphic 2">
              <a:extLst>
                <a:ext uri="{FF2B5EF4-FFF2-40B4-BE49-F238E27FC236}">
                  <a16:creationId xmlns:a16="http://schemas.microsoft.com/office/drawing/2014/main" id="{BC5B4CB4-CBC7-2B43-5462-C92D6B836F3E}"/>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solidFill>
            <a:ln w="2538" cap="flat">
              <a:noFill/>
              <a:prstDash val="solid"/>
              <a:miter/>
            </a:ln>
          </p:spPr>
          <p:txBody>
            <a:bodyPr rtlCol="0" anchor="ctr"/>
            <a:lstStyle/>
            <a:p>
              <a:endParaRPr lang="en-ID"/>
            </a:p>
          </p:txBody>
        </p:sp>
        <p:sp>
          <p:nvSpPr>
            <p:cNvPr id="8" name="Graphic 2">
              <a:extLst>
                <a:ext uri="{FF2B5EF4-FFF2-40B4-BE49-F238E27FC236}">
                  <a16:creationId xmlns:a16="http://schemas.microsoft.com/office/drawing/2014/main" id="{57F4B531-50D9-4B0F-7FF8-4DEC3792BFE1}"/>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9" name="TextBox 8">
            <a:extLst>
              <a:ext uri="{FF2B5EF4-FFF2-40B4-BE49-F238E27FC236}">
                <a16:creationId xmlns:a16="http://schemas.microsoft.com/office/drawing/2014/main" id="{986880DB-42E3-BF16-A74C-21DC0772F040}"/>
              </a:ext>
            </a:extLst>
          </p:cNvPr>
          <p:cNvSpPr txBox="1"/>
          <p:nvPr/>
        </p:nvSpPr>
        <p:spPr>
          <a:xfrm>
            <a:off x="4584218" y="694301"/>
            <a:ext cx="3515096" cy="861774"/>
          </a:xfrm>
          <a:prstGeom prst="rect">
            <a:avLst/>
          </a:prstGeom>
          <a:noFill/>
        </p:spPr>
        <p:txBody>
          <a:bodyPr wrap="square" rtlCol="0">
            <a:spAutoFit/>
          </a:bodyPr>
          <a:lstStyle/>
          <a:p>
            <a:pPr algn="ctr">
              <a:tabLst>
                <a:tab pos="3025775" algn="l"/>
              </a:tabLst>
            </a:pPr>
            <a:r>
              <a:rPr lang="en-GB" sz="5000" b="1" dirty="0">
                <a:solidFill>
                  <a:srgbClr val="69AE58"/>
                </a:solidFill>
                <a:latin typeface="Poppins" pitchFamily="2" charset="77"/>
              </a:rPr>
              <a:t>Questions</a:t>
            </a:r>
          </a:p>
        </p:txBody>
      </p:sp>
      <p:sp>
        <p:nvSpPr>
          <p:cNvPr id="10" name="Freeform 12">
            <a:extLst>
              <a:ext uri="{FF2B5EF4-FFF2-40B4-BE49-F238E27FC236}">
                <a16:creationId xmlns:a16="http://schemas.microsoft.com/office/drawing/2014/main" id="{16CF692E-72BE-056B-4E13-66B4B0C26D20}"/>
              </a:ext>
            </a:extLst>
          </p:cNvPr>
          <p:cNvSpPr/>
          <p:nvPr/>
        </p:nvSpPr>
        <p:spPr>
          <a:xfrm>
            <a:off x="316688"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grpSp>
        <p:nvGrpSpPr>
          <p:cNvPr id="11" name="Group 10">
            <a:extLst>
              <a:ext uri="{FF2B5EF4-FFF2-40B4-BE49-F238E27FC236}">
                <a16:creationId xmlns:a16="http://schemas.microsoft.com/office/drawing/2014/main" id="{3539ADFA-EC9D-FF4D-57EF-24AC4B40D74A}"/>
              </a:ext>
            </a:extLst>
          </p:cNvPr>
          <p:cNvGrpSpPr/>
          <p:nvPr/>
        </p:nvGrpSpPr>
        <p:grpSpPr>
          <a:xfrm>
            <a:off x="104719" y="6360088"/>
            <a:ext cx="2860654" cy="433629"/>
            <a:chOff x="6288775" y="3899192"/>
            <a:chExt cx="3101560" cy="467970"/>
          </a:xfrm>
          <a:effectLst/>
        </p:grpSpPr>
        <p:sp>
          <p:nvSpPr>
            <p:cNvPr id="12" name="Rectangle: Rounded Corners 25">
              <a:extLst>
                <a:ext uri="{FF2B5EF4-FFF2-40B4-BE49-F238E27FC236}">
                  <a16:creationId xmlns:a16="http://schemas.microsoft.com/office/drawing/2014/main" id="{B461423A-DC3B-E0AE-5553-64B3CF315AFF}"/>
                </a:ext>
              </a:extLst>
            </p:cNvPr>
            <p:cNvSpPr/>
            <p:nvPr/>
          </p:nvSpPr>
          <p:spPr>
            <a:xfrm>
              <a:off x="6288775" y="3899192"/>
              <a:ext cx="3101560" cy="467970"/>
            </a:xfrm>
            <a:prstGeom prst="roundRect">
              <a:avLst>
                <a:gd name="adj" fmla="val 50000"/>
              </a:avLst>
            </a:prstGeom>
            <a:solidFill>
              <a:srgbClr val="69AE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13" name="TextBox 12">
              <a:extLst>
                <a:ext uri="{FF2B5EF4-FFF2-40B4-BE49-F238E27FC236}">
                  <a16:creationId xmlns:a16="http://schemas.microsoft.com/office/drawing/2014/main" id="{306F1C79-1C69-104D-1C34-811FCD5C57F1}"/>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pic>
        <p:nvPicPr>
          <p:cNvPr id="14" name="Picture 13">
            <a:extLst>
              <a:ext uri="{FF2B5EF4-FFF2-40B4-BE49-F238E27FC236}">
                <a16:creationId xmlns:a16="http://schemas.microsoft.com/office/drawing/2014/main" id="{C74A38D4-20F5-348F-243D-1E27DE006F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9550" y="12142"/>
            <a:ext cx="1254436" cy="1254436"/>
          </a:xfrm>
          <a:prstGeom prst="rect">
            <a:avLst/>
          </a:prstGeom>
        </p:spPr>
      </p:pic>
      <p:pic>
        <p:nvPicPr>
          <p:cNvPr id="18" name="Picture 17">
            <a:extLst>
              <a:ext uri="{FF2B5EF4-FFF2-40B4-BE49-F238E27FC236}">
                <a16:creationId xmlns:a16="http://schemas.microsoft.com/office/drawing/2014/main" id="{CF93B01A-B398-B06B-38CA-2EA2C705F5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5545" y="1600917"/>
            <a:ext cx="5242959" cy="5023588"/>
          </a:xfrm>
          <a:prstGeom prst="rect">
            <a:avLst/>
          </a:prstGeom>
        </p:spPr>
      </p:pic>
    </p:spTree>
    <p:extLst>
      <p:ext uri="{BB962C8B-B14F-4D97-AF65-F5344CB8AC3E}">
        <p14:creationId xmlns:p14="http://schemas.microsoft.com/office/powerpoint/2010/main" val="23618948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E32B3457-BA91-4D27-A37F-EC030D770285}"/>
              </a:ext>
            </a:extLst>
          </p:cNvPr>
          <p:cNvSpPr/>
          <p:nvPr/>
        </p:nvSpPr>
        <p:spPr>
          <a:xfrm>
            <a:off x="536713" y="2064959"/>
            <a:ext cx="11270973" cy="2954655"/>
          </a:xfrm>
          <a:prstGeom prst="rect">
            <a:avLst/>
          </a:prstGeom>
        </p:spPr>
        <p:txBody>
          <a:bodyPr wrap="square">
            <a:spAutoFit/>
          </a:bodyPr>
          <a:lstStyle/>
          <a:p>
            <a:pPr algn="ctr">
              <a:lnSpc>
                <a:spcPct val="150000"/>
              </a:lnSpc>
            </a:pPr>
            <a:r>
              <a:rPr lang="en-US" sz="2400" dirty="0">
                <a:solidFill>
                  <a:schemeClr val="bg1">
                    <a:lumMod val="95000"/>
                  </a:schemeClr>
                </a:solidFill>
                <a:latin typeface="Poppins" pitchFamily="2" charset="77"/>
                <a:ea typeface="Open Sans" panose="020B0606030504020204" pitchFamily="34" charset="0"/>
                <a:cs typeface="Poppins" pitchFamily="2" charset="77"/>
              </a:rPr>
              <a:t>Committed to fostering a safe and respectful District, school and community culture where the seeds of peace and justice are down so that all students and staff can lead safe, purposeful and academically fruitful lives. </a:t>
            </a:r>
          </a:p>
          <a:p>
            <a:pPr algn="ctr">
              <a:lnSpc>
                <a:spcPct val="150000"/>
              </a:lnSpc>
            </a:pPr>
            <a:endParaRPr lang="en-US" sz="600" b="1" dirty="0">
              <a:solidFill>
                <a:schemeClr val="bg1">
                  <a:lumMod val="95000"/>
                </a:schemeClr>
              </a:solidFill>
              <a:latin typeface="Poppins" pitchFamily="2" charset="77"/>
              <a:ea typeface="Open Sans" panose="020B0606030504020204" pitchFamily="34" charset="0"/>
              <a:cs typeface="Poppins" pitchFamily="2" charset="77"/>
            </a:endParaRPr>
          </a:p>
          <a:p>
            <a:pPr algn="ctr">
              <a:lnSpc>
                <a:spcPct val="150000"/>
              </a:lnSpc>
            </a:pPr>
            <a:r>
              <a:rPr lang="en-US" sz="2400" dirty="0">
                <a:solidFill>
                  <a:schemeClr val="bg1">
                    <a:lumMod val="95000"/>
                  </a:schemeClr>
                </a:solidFill>
                <a:latin typeface="Poppins" pitchFamily="2" charset="77"/>
                <a:ea typeface="Open Sans" panose="020B0606030504020204" pitchFamily="34" charset="0"/>
                <a:cs typeface="Poppins" pitchFamily="2" charset="77"/>
              </a:rPr>
              <a:t>Connect with us at </a:t>
            </a:r>
            <a:r>
              <a:rPr lang="en-US" sz="2400" u="sng" dirty="0" err="1">
                <a:solidFill>
                  <a:schemeClr val="bg1">
                    <a:lumMod val="95000"/>
                  </a:schemeClr>
                </a:solidFill>
                <a:latin typeface="Poppins" pitchFamily="2" charset="77"/>
                <a:ea typeface="Open Sans" panose="020B0606030504020204" pitchFamily="34" charset="0"/>
                <a:cs typeface="Poppins" pitchFamily="2" charset="77"/>
              </a:rPr>
              <a:t>bit.ly</a:t>
            </a:r>
            <a:r>
              <a:rPr lang="en-US" sz="2400" u="sng" dirty="0">
                <a:solidFill>
                  <a:schemeClr val="bg1">
                    <a:lumMod val="95000"/>
                  </a:schemeClr>
                </a:solidFill>
                <a:latin typeface="Poppins" pitchFamily="2" charset="77"/>
                <a:ea typeface="Open Sans" panose="020B0606030504020204" pitchFamily="34" charset="0"/>
                <a:cs typeface="Poppins" pitchFamily="2" charset="77"/>
              </a:rPr>
              <a:t>/LAUSD-HRDE</a:t>
            </a:r>
          </a:p>
        </p:txBody>
      </p:sp>
      <p:grpSp>
        <p:nvGrpSpPr>
          <p:cNvPr id="50" name="Graphic 38">
            <a:extLst>
              <a:ext uri="{FF2B5EF4-FFF2-40B4-BE49-F238E27FC236}">
                <a16:creationId xmlns:a16="http://schemas.microsoft.com/office/drawing/2014/main" id="{CFC8F38F-5C7B-1C78-D44F-32B33533F3FD}"/>
              </a:ext>
            </a:extLst>
          </p:cNvPr>
          <p:cNvGrpSpPr/>
          <p:nvPr/>
        </p:nvGrpSpPr>
        <p:grpSpPr>
          <a:xfrm>
            <a:off x="8310175" y="6271309"/>
            <a:ext cx="336664" cy="336745"/>
            <a:chOff x="9342265" y="2571740"/>
            <a:chExt cx="336664" cy="336745"/>
          </a:xfrm>
        </p:grpSpPr>
        <p:sp>
          <p:nvSpPr>
            <p:cNvPr id="51" name="Graphic 38">
              <a:extLst>
                <a:ext uri="{FF2B5EF4-FFF2-40B4-BE49-F238E27FC236}">
                  <a16:creationId xmlns:a16="http://schemas.microsoft.com/office/drawing/2014/main" id="{6E026D13-D31C-A17B-D556-979CF1AA90D1}"/>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A7F88DD3-9A87-0AB8-72A9-683E51E7BA1F}"/>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53" name="Graphic 38">
            <a:extLst>
              <a:ext uri="{FF2B5EF4-FFF2-40B4-BE49-F238E27FC236}">
                <a16:creationId xmlns:a16="http://schemas.microsoft.com/office/drawing/2014/main" id="{EB2479C2-3F8A-AF47-BE6B-D46BC2E354A6}"/>
              </a:ext>
            </a:extLst>
          </p:cNvPr>
          <p:cNvGrpSpPr/>
          <p:nvPr/>
        </p:nvGrpSpPr>
        <p:grpSpPr>
          <a:xfrm>
            <a:off x="2812511" y="27041"/>
            <a:ext cx="526233" cy="534913"/>
            <a:chOff x="3867783" y="1582991"/>
            <a:chExt cx="526233" cy="534913"/>
          </a:xfrm>
          <a:solidFill>
            <a:schemeClr val="accent4"/>
          </a:solidFill>
        </p:grpSpPr>
        <p:sp>
          <p:nvSpPr>
            <p:cNvPr id="54" name="Graphic 38">
              <a:extLst>
                <a:ext uri="{FF2B5EF4-FFF2-40B4-BE49-F238E27FC236}">
                  <a16:creationId xmlns:a16="http://schemas.microsoft.com/office/drawing/2014/main" id="{F323F405-A45E-CC38-BD61-40E12B1DC0F2}"/>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55" name="Graphic 38">
              <a:extLst>
                <a:ext uri="{FF2B5EF4-FFF2-40B4-BE49-F238E27FC236}">
                  <a16:creationId xmlns:a16="http://schemas.microsoft.com/office/drawing/2014/main" id="{485EEC4F-10C0-694F-174B-B1CB41AFEE10}"/>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0183397C-76C5-A15A-000C-D02757BD1B30}"/>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E9EE0D82-1633-81DC-5970-C08713DBD483}"/>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93595276-06EA-B61B-F860-BD9FDBD08816}"/>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59" name="Graphic 38">
              <a:extLst>
                <a:ext uri="{FF2B5EF4-FFF2-40B4-BE49-F238E27FC236}">
                  <a16:creationId xmlns:a16="http://schemas.microsoft.com/office/drawing/2014/main" id="{2BB16AC9-6794-4D9A-8640-493591D384CE}"/>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83C0125F-90A5-4705-8A42-AD7BED8B0F08}"/>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61" name="Graphic 38">
              <a:extLst>
                <a:ext uri="{FF2B5EF4-FFF2-40B4-BE49-F238E27FC236}">
                  <a16:creationId xmlns:a16="http://schemas.microsoft.com/office/drawing/2014/main" id="{4086A940-DBBF-88AA-1163-DC45A27A7302}"/>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62" name="Graphic 38">
              <a:extLst>
                <a:ext uri="{FF2B5EF4-FFF2-40B4-BE49-F238E27FC236}">
                  <a16:creationId xmlns:a16="http://schemas.microsoft.com/office/drawing/2014/main" id="{3B3A2D56-F8A0-C9C0-4AF9-00DF4862CC02}"/>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63" name="Graphic 38">
            <a:extLst>
              <a:ext uri="{FF2B5EF4-FFF2-40B4-BE49-F238E27FC236}">
                <a16:creationId xmlns:a16="http://schemas.microsoft.com/office/drawing/2014/main" id="{0FCDF768-935F-9BD3-ECE5-5B1F6D80DCA5}"/>
              </a:ext>
            </a:extLst>
          </p:cNvPr>
          <p:cNvGrpSpPr/>
          <p:nvPr/>
        </p:nvGrpSpPr>
        <p:grpSpPr>
          <a:xfrm>
            <a:off x="669946" y="452705"/>
            <a:ext cx="1407277" cy="780637"/>
            <a:chOff x="6495821" y="1090764"/>
            <a:chExt cx="1407277" cy="780637"/>
          </a:xfrm>
        </p:grpSpPr>
        <p:sp>
          <p:nvSpPr>
            <p:cNvPr id="64" name="Graphic 38">
              <a:extLst>
                <a:ext uri="{FF2B5EF4-FFF2-40B4-BE49-F238E27FC236}">
                  <a16:creationId xmlns:a16="http://schemas.microsoft.com/office/drawing/2014/main" id="{E07951B1-B627-983C-80D7-2C9E16A0B20B}"/>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65" name="Graphic 38">
              <a:extLst>
                <a:ext uri="{FF2B5EF4-FFF2-40B4-BE49-F238E27FC236}">
                  <a16:creationId xmlns:a16="http://schemas.microsoft.com/office/drawing/2014/main" id="{5633C566-0E06-7FDE-4757-1C6565B5FEF0}"/>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66" name="Graphic 38">
              <a:extLst>
                <a:ext uri="{FF2B5EF4-FFF2-40B4-BE49-F238E27FC236}">
                  <a16:creationId xmlns:a16="http://schemas.microsoft.com/office/drawing/2014/main" id="{748D0A81-1557-23ED-9B88-02F01C0E4E10}"/>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67" name="Graphic 38">
              <a:extLst>
                <a:ext uri="{FF2B5EF4-FFF2-40B4-BE49-F238E27FC236}">
                  <a16:creationId xmlns:a16="http://schemas.microsoft.com/office/drawing/2014/main" id="{DE66C710-2FA6-EE66-919C-D8936A77CF7F}"/>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68" name="Graphic 38">
              <a:extLst>
                <a:ext uri="{FF2B5EF4-FFF2-40B4-BE49-F238E27FC236}">
                  <a16:creationId xmlns:a16="http://schemas.microsoft.com/office/drawing/2014/main" id="{77C7F71F-7D69-45CF-9F0C-F7E83EB36EC6}"/>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69" name="Graphic 38">
            <a:extLst>
              <a:ext uri="{FF2B5EF4-FFF2-40B4-BE49-F238E27FC236}">
                <a16:creationId xmlns:a16="http://schemas.microsoft.com/office/drawing/2014/main" id="{66241FE6-03FB-3CBA-26A3-36401D450F85}"/>
              </a:ext>
            </a:extLst>
          </p:cNvPr>
          <p:cNvSpPr/>
          <p:nvPr/>
        </p:nvSpPr>
        <p:spPr>
          <a:xfrm>
            <a:off x="11510654" y="4692650"/>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sp>
        <p:nvSpPr>
          <p:cNvPr id="80" name="Graphic 38">
            <a:extLst>
              <a:ext uri="{FF2B5EF4-FFF2-40B4-BE49-F238E27FC236}">
                <a16:creationId xmlns:a16="http://schemas.microsoft.com/office/drawing/2014/main" id="{472C704C-50FA-ED22-3CD1-3A6D6DD95FA0}"/>
              </a:ext>
            </a:extLst>
          </p:cNvPr>
          <p:cNvSpPr/>
          <p:nvPr/>
        </p:nvSpPr>
        <p:spPr>
          <a:xfrm>
            <a:off x="2622031" y="627130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81" name="Graphic 38">
            <a:extLst>
              <a:ext uri="{FF2B5EF4-FFF2-40B4-BE49-F238E27FC236}">
                <a16:creationId xmlns:a16="http://schemas.microsoft.com/office/drawing/2014/main" id="{9B8FA350-9AB5-8B5B-CD9B-AEE0BBA25338}"/>
              </a:ext>
            </a:extLst>
          </p:cNvPr>
          <p:cNvSpPr/>
          <p:nvPr/>
        </p:nvSpPr>
        <p:spPr>
          <a:xfrm>
            <a:off x="11346847" y="519798"/>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82" name="Graphic 38">
            <a:extLst>
              <a:ext uri="{FF2B5EF4-FFF2-40B4-BE49-F238E27FC236}">
                <a16:creationId xmlns:a16="http://schemas.microsoft.com/office/drawing/2014/main" id="{D284DE38-2494-3455-B2C5-8D786E26FE14}"/>
              </a:ext>
            </a:extLst>
          </p:cNvPr>
          <p:cNvGrpSpPr/>
          <p:nvPr/>
        </p:nvGrpSpPr>
        <p:grpSpPr>
          <a:xfrm>
            <a:off x="576022" y="2208040"/>
            <a:ext cx="336664" cy="336745"/>
            <a:chOff x="9342265" y="2571740"/>
            <a:chExt cx="336664" cy="336745"/>
          </a:xfrm>
        </p:grpSpPr>
        <p:sp>
          <p:nvSpPr>
            <p:cNvPr id="83" name="Graphic 38">
              <a:extLst>
                <a:ext uri="{FF2B5EF4-FFF2-40B4-BE49-F238E27FC236}">
                  <a16:creationId xmlns:a16="http://schemas.microsoft.com/office/drawing/2014/main" id="{7C96E4CC-B7E6-F252-2171-F09BEDC7A179}"/>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84" name="Graphic 38">
              <a:extLst>
                <a:ext uri="{FF2B5EF4-FFF2-40B4-BE49-F238E27FC236}">
                  <a16:creationId xmlns:a16="http://schemas.microsoft.com/office/drawing/2014/main" id="{B933460F-292D-6AA5-6D5C-C0137CC1E5DB}"/>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85" name="Graphic 38">
            <a:extLst>
              <a:ext uri="{FF2B5EF4-FFF2-40B4-BE49-F238E27FC236}">
                <a16:creationId xmlns:a16="http://schemas.microsoft.com/office/drawing/2014/main" id="{2A9EB7C7-DC9B-4F6C-052C-A607B723DE4E}"/>
              </a:ext>
            </a:extLst>
          </p:cNvPr>
          <p:cNvSpPr/>
          <p:nvPr/>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grpSp>
        <p:nvGrpSpPr>
          <p:cNvPr id="96" name="Group 95">
            <a:extLst>
              <a:ext uri="{FF2B5EF4-FFF2-40B4-BE49-F238E27FC236}">
                <a16:creationId xmlns:a16="http://schemas.microsoft.com/office/drawing/2014/main" id="{C75169A8-A66B-D356-6FCD-B9FE682E3717}"/>
              </a:ext>
            </a:extLst>
          </p:cNvPr>
          <p:cNvGrpSpPr/>
          <p:nvPr/>
        </p:nvGrpSpPr>
        <p:grpSpPr>
          <a:xfrm>
            <a:off x="5130011" y="5122769"/>
            <a:ext cx="1420125" cy="1420125"/>
            <a:chOff x="5130011" y="5261915"/>
            <a:chExt cx="1420125" cy="1420125"/>
          </a:xfrm>
        </p:grpSpPr>
        <p:sp>
          <p:nvSpPr>
            <p:cNvPr id="90" name="Rounded Rectangle 89">
              <a:extLst>
                <a:ext uri="{FF2B5EF4-FFF2-40B4-BE49-F238E27FC236}">
                  <a16:creationId xmlns:a16="http://schemas.microsoft.com/office/drawing/2014/main" id="{B1E218C2-EF84-1AEF-9791-A5EE8F3A8F4D}"/>
                </a:ext>
              </a:extLst>
            </p:cNvPr>
            <p:cNvSpPr/>
            <p:nvPr/>
          </p:nvSpPr>
          <p:spPr>
            <a:xfrm>
              <a:off x="5130011" y="5261915"/>
              <a:ext cx="1420125" cy="1420125"/>
            </a:xfrm>
            <a:prstGeom prst="roundRect">
              <a:avLst/>
            </a:prstGeom>
            <a:solidFill>
              <a:schemeClr val="bg1"/>
            </a:solidFill>
            <a:ln>
              <a:noFill/>
            </a:ln>
            <a:effectLst>
              <a:outerShdw blurRad="1397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9" name="Picture 88">
              <a:extLst>
                <a:ext uri="{FF2B5EF4-FFF2-40B4-BE49-F238E27FC236}">
                  <a16:creationId xmlns:a16="http://schemas.microsoft.com/office/drawing/2014/main" id="{56EC99C3-8134-6FC1-00DD-6412C86DE4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7886" y="5379790"/>
              <a:ext cx="1184375" cy="1184375"/>
            </a:xfrm>
            <a:prstGeom prst="rect">
              <a:avLst/>
            </a:prstGeom>
          </p:spPr>
        </p:pic>
      </p:grpSp>
      <p:sp>
        <p:nvSpPr>
          <p:cNvPr id="91" name="Freeform 12">
            <a:extLst>
              <a:ext uri="{FF2B5EF4-FFF2-40B4-BE49-F238E27FC236}">
                <a16:creationId xmlns:a16="http://schemas.microsoft.com/office/drawing/2014/main" id="{F62D4CE7-BA16-CD65-EBC3-AF9CA916F6F5}"/>
              </a:ext>
            </a:extLst>
          </p:cNvPr>
          <p:cNvSpPr/>
          <p:nvPr/>
        </p:nvSpPr>
        <p:spPr>
          <a:xfrm>
            <a:off x="3784534" y="611945"/>
            <a:ext cx="4525641" cy="621397"/>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3"/>
            <a:stretch>
              <a:fillRect/>
            </a:stretch>
          </a:blipFill>
        </p:spPr>
      </p:sp>
      <p:grpSp>
        <p:nvGrpSpPr>
          <p:cNvPr id="92" name="Group 91">
            <a:extLst>
              <a:ext uri="{FF2B5EF4-FFF2-40B4-BE49-F238E27FC236}">
                <a16:creationId xmlns:a16="http://schemas.microsoft.com/office/drawing/2014/main" id="{6BFA11F5-1DA3-B1AC-2608-A05DE80A76BD}"/>
              </a:ext>
            </a:extLst>
          </p:cNvPr>
          <p:cNvGrpSpPr/>
          <p:nvPr/>
        </p:nvGrpSpPr>
        <p:grpSpPr>
          <a:xfrm>
            <a:off x="104719" y="6360088"/>
            <a:ext cx="2860654" cy="433629"/>
            <a:chOff x="6288775" y="3899192"/>
            <a:chExt cx="3101560" cy="467970"/>
          </a:xfrm>
          <a:effectLst/>
        </p:grpSpPr>
        <p:sp>
          <p:nvSpPr>
            <p:cNvPr id="93" name="Rectangle: Rounded Corners 25">
              <a:extLst>
                <a:ext uri="{FF2B5EF4-FFF2-40B4-BE49-F238E27FC236}">
                  <a16:creationId xmlns:a16="http://schemas.microsoft.com/office/drawing/2014/main" id="{C88EFF4C-8EC9-C4BC-465A-A790CC964F8A}"/>
                </a:ext>
              </a:extLst>
            </p:cNvPr>
            <p:cNvSpPr/>
            <p:nvPr/>
          </p:nvSpPr>
          <p:spPr>
            <a:xfrm>
              <a:off x="6288775" y="3899192"/>
              <a:ext cx="3101560" cy="467970"/>
            </a:xfrm>
            <a:prstGeom prst="roundRect">
              <a:avLst>
                <a:gd name="adj" fmla="val 50000"/>
              </a:avLst>
            </a:prstGeom>
            <a:solidFill>
              <a:srgbClr val="69AE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94" name="TextBox 93">
              <a:extLst>
                <a:ext uri="{FF2B5EF4-FFF2-40B4-BE49-F238E27FC236}">
                  <a16:creationId xmlns:a16="http://schemas.microsoft.com/office/drawing/2014/main" id="{4CF446D7-9C55-295D-54D5-834D260B067B}"/>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pic>
        <p:nvPicPr>
          <p:cNvPr id="95" name="Picture 94">
            <a:extLst>
              <a:ext uri="{FF2B5EF4-FFF2-40B4-BE49-F238E27FC236}">
                <a16:creationId xmlns:a16="http://schemas.microsoft.com/office/drawing/2014/main" id="{03227989-21C5-7215-3482-F60F65FF5E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02334" y="5470234"/>
            <a:ext cx="1254436" cy="1254436"/>
          </a:xfrm>
          <a:prstGeom prst="rect">
            <a:avLst/>
          </a:prstGeom>
        </p:spPr>
      </p:pic>
    </p:spTree>
    <p:extLst>
      <p:ext uri="{BB962C8B-B14F-4D97-AF65-F5344CB8AC3E}">
        <p14:creationId xmlns:p14="http://schemas.microsoft.com/office/powerpoint/2010/main" val="10610515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7C1BEEE7-1DDC-46DD-A733-82A9FB65D0EC}"/>
              </a:ext>
            </a:extLst>
          </p:cNvPr>
          <p:cNvSpPr/>
          <p:nvPr/>
        </p:nvSpPr>
        <p:spPr>
          <a:xfrm>
            <a:off x="-225631" y="1644170"/>
            <a:ext cx="12215753" cy="4561457"/>
          </a:xfrm>
          <a:prstGeom prst="roundRect">
            <a:avLst>
              <a:gd name="adj" fmla="val 8491"/>
            </a:avLst>
          </a:prstGeom>
          <a:solidFill>
            <a:schemeClr val="bg1"/>
          </a:solidFill>
          <a:ln>
            <a:noFill/>
          </a:ln>
          <a:effectLst>
            <a:outerShdw blurRad="1016000" dist="546100" dir="2700000" sx="83000" sy="8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624DA90D-C575-47F0-889C-2CF0DBF5706D}"/>
              </a:ext>
            </a:extLst>
          </p:cNvPr>
          <p:cNvSpPr txBox="1"/>
          <p:nvPr/>
        </p:nvSpPr>
        <p:spPr>
          <a:xfrm>
            <a:off x="404050" y="1805349"/>
            <a:ext cx="11694025" cy="4436856"/>
          </a:xfrm>
          <a:prstGeom prst="rect">
            <a:avLst/>
          </a:prstGeom>
          <a:noFill/>
        </p:spPr>
        <p:txBody>
          <a:bodyPr wrap="square" rtlCol="0">
            <a:spAutoFit/>
          </a:bodyPr>
          <a:lstStyle/>
          <a:p>
            <a:pPr>
              <a:lnSpc>
                <a:spcPct val="110000"/>
              </a:lnSpc>
              <a:spcBef>
                <a:spcPts val="500"/>
              </a:spcBef>
              <a:buClr>
                <a:schemeClr val="accent3"/>
              </a:buClr>
            </a:pPr>
            <a:r>
              <a:rPr lang="en-GB" sz="2200" dirty="0">
                <a:solidFill>
                  <a:srgbClr val="092074"/>
                </a:solidFill>
                <a:latin typeface="Poppins SemiBold" panose="00000700000000000000" pitchFamily="2" charset="0"/>
                <a:cs typeface="Poppins SemiBold" panose="00000700000000000000" pitchFamily="2" charset="0"/>
              </a:rPr>
              <a:t>Humans make thousands of choices a day.  Some choices can feel like BIG choices.  Other choices we make so often they become routine.  Some choices we are making for the first time.  Other choices we have been making since we were small.</a:t>
            </a:r>
          </a:p>
          <a:p>
            <a:pPr>
              <a:lnSpc>
                <a:spcPct val="110000"/>
              </a:lnSpc>
              <a:spcBef>
                <a:spcPts val="500"/>
              </a:spcBef>
              <a:buClr>
                <a:schemeClr val="accent3"/>
              </a:buClr>
            </a:pPr>
            <a:endParaRPr lang="en-GB" sz="2200" dirty="0">
              <a:solidFill>
                <a:srgbClr val="092074"/>
              </a:solidFill>
              <a:latin typeface="Poppins SemiBold" panose="00000700000000000000" pitchFamily="2" charset="0"/>
              <a:cs typeface="Poppins SemiBold" panose="00000700000000000000" pitchFamily="2" charset="0"/>
            </a:endParaRPr>
          </a:p>
          <a:p>
            <a:pPr>
              <a:lnSpc>
                <a:spcPct val="110000"/>
              </a:lnSpc>
              <a:spcBef>
                <a:spcPts val="500"/>
              </a:spcBef>
              <a:buClr>
                <a:schemeClr val="accent3"/>
              </a:buClr>
            </a:pPr>
            <a:r>
              <a:rPr lang="en-GB" sz="2200" dirty="0">
                <a:solidFill>
                  <a:srgbClr val="092074"/>
                </a:solidFill>
                <a:latin typeface="Poppins SemiBold" panose="00000700000000000000" pitchFamily="2" charset="0"/>
                <a:cs typeface="Poppins SemiBold" panose="00000700000000000000" pitchFamily="2" charset="0"/>
              </a:rPr>
              <a:t>Make a Choice is a series of lessons aimed at helping students make healthy and well-informed choices.</a:t>
            </a:r>
          </a:p>
          <a:p>
            <a:pPr>
              <a:lnSpc>
                <a:spcPct val="110000"/>
              </a:lnSpc>
              <a:spcBef>
                <a:spcPts val="500"/>
              </a:spcBef>
              <a:buClr>
                <a:schemeClr val="accent3"/>
              </a:buClr>
            </a:pPr>
            <a:endParaRPr lang="en-GB" sz="2200" dirty="0">
              <a:solidFill>
                <a:srgbClr val="092074"/>
              </a:solidFill>
              <a:latin typeface="Poppins SemiBold" panose="00000700000000000000" pitchFamily="2" charset="0"/>
              <a:cs typeface="Poppins SemiBold" panose="00000700000000000000" pitchFamily="2" charset="0"/>
            </a:endParaRPr>
          </a:p>
          <a:p>
            <a:pPr>
              <a:lnSpc>
                <a:spcPct val="110000"/>
              </a:lnSpc>
              <a:spcBef>
                <a:spcPts val="500"/>
              </a:spcBef>
              <a:buClr>
                <a:schemeClr val="accent3"/>
              </a:buClr>
            </a:pPr>
            <a:r>
              <a:rPr lang="en-GB" sz="2200" dirty="0">
                <a:solidFill>
                  <a:srgbClr val="092074"/>
                </a:solidFill>
                <a:latin typeface="Poppins SemiBold" panose="00000700000000000000" pitchFamily="2" charset="0"/>
                <a:cs typeface="Poppins SemiBold" panose="00000700000000000000" pitchFamily="2" charset="0"/>
              </a:rPr>
              <a:t>These lessons are easy to implement and engage students in thoughtful discussions and reflections about the choices they make in their day-to-day lives.</a:t>
            </a:r>
          </a:p>
        </p:txBody>
      </p:sp>
      <p:grpSp>
        <p:nvGrpSpPr>
          <p:cNvPr id="31" name="Graphic 2">
            <a:extLst>
              <a:ext uri="{FF2B5EF4-FFF2-40B4-BE49-F238E27FC236}">
                <a16:creationId xmlns:a16="http://schemas.microsoft.com/office/drawing/2014/main" id="{9CA1A7AF-2FA3-4C5C-8A49-EDD08A95412D}"/>
              </a:ext>
            </a:extLst>
          </p:cNvPr>
          <p:cNvGrpSpPr/>
          <p:nvPr/>
        </p:nvGrpSpPr>
        <p:grpSpPr>
          <a:xfrm>
            <a:off x="6897822" y="345188"/>
            <a:ext cx="1359725" cy="982188"/>
            <a:chOff x="6087422" y="667429"/>
            <a:chExt cx="834385" cy="602712"/>
          </a:xfrm>
          <a:solidFill>
            <a:schemeClr val="bg1"/>
          </a:solidFill>
        </p:grpSpPr>
        <p:sp>
          <p:nvSpPr>
            <p:cNvPr id="32" name="Graphic 2">
              <a:extLst>
                <a:ext uri="{FF2B5EF4-FFF2-40B4-BE49-F238E27FC236}">
                  <a16:creationId xmlns:a16="http://schemas.microsoft.com/office/drawing/2014/main" id="{A358C6BC-D940-4921-9EA6-4DE8DDDF2217}"/>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33" name="Graphic 2">
              <a:extLst>
                <a:ext uri="{FF2B5EF4-FFF2-40B4-BE49-F238E27FC236}">
                  <a16:creationId xmlns:a16="http://schemas.microsoft.com/office/drawing/2014/main" id="{A1457887-AD2A-4FCF-8FA7-05B498FCEB52}"/>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34" name="Graphic 2">
              <a:extLst>
                <a:ext uri="{FF2B5EF4-FFF2-40B4-BE49-F238E27FC236}">
                  <a16:creationId xmlns:a16="http://schemas.microsoft.com/office/drawing/2014/main" id="{22F838B1-C291-43D1-AE5C-C930586E3E17}"/>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solidFill>
            <a:ln w="2538" cap="flat">
              <a:noFill/>
              <a:prstDash val="solid"/>
              <a:miter/>
            </a:ln>
          </p:spPr>
          <p:txBody>
            <a:bodyPr rtlCol="0" anchor="ctr"/>
            <a:lstStyle/>
            <a:p>
              <a:endParaRPr lang="en-ID"/>
            </a:p>
          </p:txBody>
        </p:sp>
        <p:sp>
          <p:nvSpPr>
            <p:cNvPr id="35" name="Graphic 2">
              <a:extLst>
                <a:ext uri="{FF2B5EF4-FFF2-40B4-BE49-F238E27FC236}">
                  <a16:creationId xmlns:a16="http://schemas.microsoft.com/office/drawing/2014/main" id="{4EA73631-3A94-4523-95DF-777BDC23833B}"/>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38" name="TextBox 37">
            <a:extLst>
              <a:ext uri="{FF2B5EF4-FFF2-40B4-BE49-F238E27FC236}">
                <a16:creationId xmlns:a16="http://schemas.microsoft.com/office/drawing/2014/main" id="{06DD7154-69FF-43BA-A7C3-6A358ECBAC4A}"/>
              </a:ext>
            </a:extLst>
          </p:cNvPr>
          <p:cNvSpPr txBox="1"/>
          <p:nvPr/>
        </p:nvSpPr>
        <p:spPr>
          <a:xfrm>
            <a:off x="3982660" y="680580"/>
            <a:ext cx="4269184" cy="1015663"/>
          </a:xfrm>
          <a:prstGeom prst="rect">
            <a:avLst/>
          </a:prstGeom>
          <a:noFill/>
        </p:spPr>
        <p:txBody>
          <a:bodyPr wrap="square" rtlCol="0">
            <a:spAutoFit/>
          </a:bodyPr>
          <a:lstStyle/>
          <a:p>
            <a:pPr>
              <a:tabLst>
                <a:tab pos="3025775" algn="l"/>
              </a:tabLst>
            </a:pPr>
            <a:r>
              <a:rPr lang="en-GB" sz="6000" b="1" dirty="0">
                <a:solidFill>
                  <a:srgbClr val="69AE58"/>
                </a:solidFill>
                <a:latin typeface="Poppins" pitchFamily="2" charset="77"/>
              </a:rPr>
              <a:t>The Why</a:t>
            </a:r>
          </a:p>
        </p:txBody>
      </p:sp>
      <p:sp>
        <p:nvSpPr>
          <p:cNvPr id="50" name="Freeform 12">
            <a:extLst>
              <a:ext uri="{FF2B5EF4-FFF2-40B4-BE49-F238E27FC236}">
                <a16:creationId xmlns:a16="http://schemas.microsoft.com/office/drawing/2014/main" id="{234C962C-AE04-33C6-B312-F80C0F735DD6}"/>
              </a:ext>
            </a:extLst>
          </p:cNvPr>
          <p:cNvSpPr/>
          <p:nvPr/>
        </p:nvSpPr>
        <p:spPr>
          <a:xfrm>
            <a:off x="316688"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pic>
        <p:nvPicPr>
          <p:cNvPr id="51" name="Picture 50">
            <a:extLst>
              <a:ext uri="{FF2B5EF4-FFF2-40B4-BE49-F238E27FC236}">
                <a16:creationId xmlns:a16="http://schemas.microsoft.com/office/drawing/2014/main" id="{6773B5D9-9BD8-BB09-6A26-FF8A18BD14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9283" y="5537286"/>
            <a:ext cx="1254436" cy="1254436"/>
          </a:xfrm>
          <a:prstGeom prst="rect">
            <a:avLst/>
          </a:prstGeom>
        </p:spPr>
      </p:pic>
      <p:grpSp>
        <p:nvGrpSpPr>
          <p:cNvPr id="53" name="Group 52">
            <a:extLst>
              <a:ext uri="{FF2B5EF4-FFF2-40B4-BE49-F238E27FC236}">
                <a16:creationId xmlns:a16="http://schemas.microsoft.com/office/drawing/2014/main" id="{4B28FDED-C996-03B7-D039-FD6ED3360762}"/>
              </a:ext>
            </a:extLst>
          </p:cNvPr>
          <p:cNvGrpSpPr/>
          <p:nvPr/>
        </p:nvGrpSpPr>
        <p:grpSpPr>
          <a:xfrm>
            <a:off x="104719" y="6360088"/>
            <a:ext cx="2860654" cy="433629"/>
            <a:chOff x="6288775" y="3899192"/>
            <a:chExt cx="3101560" cy="467970"/>
          </a:xfrm>
          <a:effectLst/>
        </p:grpSpPr>
        <p:sp>
          <p:nvSpPr>
            <p:cNvPr id="54" name="Rectangle: Rounded Corners 25">
              <a:extLst>
                <a:ext uri="{FF2B5EF4-FFF2-40B4-BE49-F238E27FC236}">
                  <a16:creationId xmlns:a16="http://schemas.microsoft.com/office/drawing/2014/main" id="{D94B7D07-0766-2064-4C28-FA24044B9905}"/>
                </a:ext>
              </a:extLst>
            </p:cNvPr>
            <p:cNvSpPr/>
            <p:nvPr/>
          </p:nvSpPr>
          <p:spPr>
            <a:xfrm>
              <a:off x="6288775" y="3899192"/>
              <a:ext cx="3101560" cy="467970"/>
            </a:xfrm>
            <a:prstGeom prst="roundRect">
              <a:avLst>
                <a:gd name="adj" fmla="val 50000"/>
              </a:avLst>
            </a:prstGeom>
            <a:solidFill>
              <a:srgbClr val="69AE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55" name="TextBox 54">
              <a:extLst>
                <a:ext uri="{FF2B5EF4-FFF2-40B4-BE49-F238E27FC236}">
                  <a16:creationId xmlns:a16="http://schemas.microsoft.com/office/drawing/2014/main" id="{3F65E439-E954-9501-B4D4-61F9545D2F03}"/>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grpSp>
        <p:nvGrpSpPr>
          <p:cNvPr id="2" name="Graphic 38">
            <a:extLst>
              <a:ext uri="{FF2B5EF4-FFF2-40B4-BE49-F238E27FC236}">
                <a16:creationId xmlns:a16="http://schemas.microsoft.com/office/drawing/2014/main" id="{909B8610-764C-3199-E0E0-B17CC39B6EEF}"/>
              </a:ext>
            </a:extLst>
          </p:cNvPr>
          <p:cNvGrpSpPr/>
          <p:nvPr/>
        </p:nvGrpSpPr>
        <p:grpSpPr>
          <a:xfrm flipH="1">
            <a:off x="3456427" y="6031566"/>
            <a:ext cx="526233" cy="534913"/>
            <a:chOff x="3867783" y="1582991"/>
            <a:chExt cx="526233" cy="534913"/>
          </a:xfrm>
          <a:solidFill>
            <a:schemeClr val="accent4"/>
          </a:solidFill>
        </p:grpSpPr>
        <p:sp>
          <p:nvSpPr>
            <p:cNvPr id="3" name="Graphic 38">
              <a:extLst>
                <a:ext uri="{FF2B5EF4-FFF2-40B4-BE49-F238E27FC236}">
                  <a16:creationId xmlns:a16="http://schemas.microsoft.com/office/drawing/2014/main" id="{4CE89F6F-3A48-E3E7-D763-8388401A495C}"/>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4" name="Graphic 38">
              <a:extLst>
                <a:ext uri="{FF2B5EF4-FFF2-40B4-BE49-F238E27FC236}">
                  <a16:creationId xmlns:a16="http://schemas.microsoft.com/office/drawing/2014/main" id="{A92D512B-2B61-BE76-37B7-C61246C8096F}"/>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5" name="Graphic 38">
              <a:extLst>
                <a:ext uri="{FF2B5EF4-FFF2-40B4-BE49-F238E27FC236}">
                  <a16:creationId xmlns:a16="http://schemas.microsoft.com/office/drawing/2014/main" id="{2271D0F3-8351-6D35-92AE-EEF1FF92CFC9}"/>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6" name="Graphic 38">
              <a:extLst>
                <a:ext uri="{FF2B5EF4-FFF2-40B4-BE49-F238E27FC236}">
                  <a16:creationId xmlns:a16="http://schemas.microsoft.com/office/drawing/2014/main" id="{81F3A9A4-453C-0D63-D47E-01CBAFC4581C}"/>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F19EEB6D-1B3F-A36D-A342-DB4E4DF7749E}"/>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2FB1E98E-B3EE-147C-64ED-AED1EFDF9C14}"/>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BB124AF8-89AF-DE1A-736F-0BAEF95E3697}"/>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AD682251-1B6A-2A79-1E41-81B0DD183C94}"/>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30CCCE7A-53E3-38CF-99BB-1A9001DDC85B}"/>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2" name="Graphic 38">
            <a:extLst>
              <a:ext uri="{FF2B5EF4-FFF2-40B4-BE49-F238E27FC236}">
                <a16:creationId xmlns:a16="http://schemas.microsoft.com/office/drawing/2014/main" id="{4F7D0F5B-6B94-40A2-7E92-1E705C821DD4}"/>
              </a:ext>
            </a:extLst>
          </p:cNvPr>
          <p:cNvGrpSpPr/>
          <p:nvPr/>
        </p:nvGrpSpPr>
        <p:grpSpPr>
          <a:xfrm flipH="1">
            <a:off x="9904372" y="726556"/>
            <a:ext cx="1407277" cy="780637"/>
            <a:chOff x="6495821" y="1090764"/>
            <a:chExt cx="1407277" cy="780637"/>
          </a:xfrm>
        </p:grpSpPr>
        <p:sp>
          <p:nvSpPr>
            <p:cNvPr id="13" name="Graphic 38">
              <a:extLst>
                <a:ext uri="{FF2B5EF4-FFF2-40B4-BE49-F238E27FC236}">
                  <a16:creationId xmlns:a16="http://schemas.microsoft.com/office/drawing/2014/main" id="{6EF4E4B1-E869-A35C-D2E9-D121608F86BF}"/>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95C63C9C-F47E-BC02-3D9B-0C221236545A}"/>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258CC4B8-7088-6DC9-4FD5-B363FAC5D057}"/>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6A2CE0A8-04AC-30B0-5852-3C4418F469CD}"/>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6502E226-03C6-7B94-9D82-63E6BC680704}"/>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19" name="Graphic 38">
            <a:extLst>
              <a:ext uri="{FF2B5EF4-FFF2-40B4-BE49-F238E27FC236}">
                <a16:creationId xmlns:a16="http://schemas.microsoft.com/office/drawing/2014/main" id="{B48242AC-8B73-681C-4600-98C7E46CD5E3}"/>
              </a:ext>
            </a:extLst>
          </p:cNvPr>
          <p:cNvSpPr/>
          <p:nvPr/>
        </p:nvSpPr>
        <p:spPr>
          <a:xfrm flipH="1">
            <a:off x="908267" y="1012796"/>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37" name="Graphic 38">
            <a:extLst>
              <a:ext uri="{FF2B5EF4-FFF2-40B4-BE49-F238E27FC236}">
                <a16:creationId xmlns:a16="http://schemas.microsoft.com/office/drawing/2014/main" id="{43BC1EE2-C3E7-E642-CB5A-360492A94E89}"/>
              </a:ext>
            </a:extLst>
          </p:cNvPr>
          <p:cNvGrpSpPr/>
          <p:nvPr/>
        </p:nvGrpSpPr>
        <p:grpSpPr>
          <a:xfrm flipH="1">
            <a:off x="9809748" y="203388"/>
            <a:ext cx="336664" cy="336745"/>
            <a:chOff x="9342265" y="2571740"/>
            <a:chExt cx="336664" cy="336745"/>
          </a:xfrm>
        </p:grpSpPr>
        <p:sp>
          <p:nvSpPr>
            <p:cNvPr id="39" name="Graphic 38">
              <a:extLst>
                <a:ext uri="{FF2B5EF4-FFF2-40B4-BE49-F238E27FC236}">
                  <a16:creationId xmlns:a16="http://schemas.microsoft.com/office/drawing/2014/main" id="{B3DE55A6-BAC7-57EA-AC75-2ED914346F12}"/>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FF4F88D2-3F4C-1DBE-CB93-2E3CDE3CF608}"/>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9862553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E627F6E7-FB75-4099-9C09-D3C24338C95B}"/>
              </a:ext>
            </a:extLst>
          </p:cNvPr>
          <p:cNvSpPr txBox="1"/>
          <p:nvPr/>
        </p:nvSpPr>
        <p:spPr>
          <a:xfrm>
            <a:off x="960997" y="772117"/>
            <a:ext cx="10488939" cy="1015663"/>
          </a:xfrm>
          <a:prstGeom prst="rect">
            <a:avLst/>
          </a:prstGeom>
          <a:noFill/>
        </p:spPr>
        <p:txBody>
          <a:bodyPr wrap="square" rtlCol="0">
            <a:spAutoFit/>
          </a:bodyPr>
          <a:lstStyle/>
          <a:p>
            <a:pPr algn="ctr"/>
            <a:r>
              <a:rPr lang="en-US" sz="6000" b="1" dirty="0">
                <a:solidFill>
                  <a:srgbClr val="69AE58"/>
                </a:solidFill>
                <a:latin typeface="Poppins" pitchFamily="2" charset="77"/>
                <a:ea typeface="Roboto Medium" panose="02000000000000000000" pitchFamily="2" charset="0"/>
                <a:cs typeface="Poppins" pitchFamily="2" charset="77"/>
              </a:rPr>
              <a:t>Facilitator Requirements </a:t>
            </a:r>
          </a:p>
        </p:txBody>
      </p:sp>
      <p:sp>
        <p:nvSpPr>
          <p:cNvPr id="25" name="Rectangle 24">
            <a:extLst>
              <a:ext uri="{FF2B5EF4-FFF2-40B4-BE49-F238E27FC236}">
                <a16:creationId xmlns:a16="http://schemas.microsoft.com/office/drawing/2014/main" id="{0C7A8321-219D-4688-B4C0-C6419B0607B5}"/>
              </a:ext>
            </a:extLst>
          </p:cNvPr>
          <p:cNvSpPr/>
          <p:nvPr/>
        </p:nvSpPr>
        <p:spPr>
          <a:xfrm>
            <a:off x="733895" y="1665103"/>
            <a:ext cx="10613842" cy="830997"/>
          </a:xfrm>
          <a:prstGeom prst="rect">
            <a:avLst/>
          </a:prstGeom>
        </p:spPr>
        <p:txBody>
          <a:bodyPr wrap="square">
            <a:spAutoFit/>
          </a:bodyPr>
          <a:lstStyle/>
          <a:p>
            <a:pPr algn="just"/>
            <a:r>
              <a:rPr lang="en-US" sz="2400" dirty="0">
                <a:solidFill>
                  <a:schemeClr val="bg2">
                    <a:lumMod val="50000"/>
                  </a:schemeClr>
                </a:solidFill>
                <a:latin typeface="Poppins" pitchFamily="2" charset="77"/>
                <a:ea typeface="Open Sans" panose="020B0606030504020204" pitchFamily="34" charset="0"/>
                <a:cs typeface="Poppins" pitchFamily="2" charset="77"/>
              </a:rPr>
              <a:t>The Make a Choice series is easily implemented by any educator.  Ideal facilitator candidates would be those who are: </a:t>
            </a:r>
          </a:p>
        </p:txBody>
      </p:sp>
      <p:sp>
        <p:nvSpPr>
          <p:cNvPr id="39" name="Freeform 12">
            <a:extLst>
              <a:ext uri="{FF2B5EF4-FFF2-40B4-BE49-F238E27FC236}">
                <a16:creationId xmlns:a16="http://schemas.microsoft.com/office/drawing/2014/main" id="{83B9C5F5-979A-873E-0547-8646ABF6CEFA}"/>
              </a:ext>
            </a:extLst>
          </p:cNvPr>
          <p:cNvSpPr/>
          <p:nvPr/>
        </p:nvSpPr>
        <p:spPr>
          <a:xfrm>
            <a:off x="301420"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grpSp>
        <p:nvGrpSpPr>
          <p:cNvPr id="40" name="Group 39">
            <a:extLst>
              <a:ext uri="{FF2B5EF4-FFF2-40B4-BE49-F238E27FC236}">
                <a16:creationId xmlns:a16="http://schemas.microsoft.com/office/drawing/2014/main" id="{1F06C9C9-5B4B-6385-C38A-4936A2DD0DAB}"/>
              </a:ext>
            </a:extLst>
          </p:cNvPr>
          <p:cNvGrpSpPr/>
          <p:nvPr/>
        </p:nvGrpSpPr>
        <p:grpSpPr>
          <a:xfrm>
            <a:off x="89451" y="6360088"/>
            <a:ext cx="2860654" cy="433629"/>
            <a:chOff x="6288775" y="3899192"/>
            <a:chExt cx="3101560" cy="467970"/>
          </a:xfrm>
          <a:effectLst/>
        </p:grpSpPr>
        <p:sp>
          <p:nvSpPr>
            <p:cNvPr id="41" name="Rectangle: Rounded Corners 25">
              <a:extLst>
                <a:ext uri="{FF2B5EF4-FFF2-40B4-BE49-F238E27FC236}">
                  <a16:creationId xmlns:a16="http://schemas.microsoft.com/office/drawing/2014/main" id="{28F1D5E4-F7F5-0229-F484-41BF9D2BB968}"/>
                </a:ext>
              </a:extLst>
            </p:cNvPr>
            <p:cNvSpPr/>
            <p:nvPr/>
          </p:nvSpPr>
          <p:spPr>
            <a:xfrm>
              <a:off x="6288775" y="3899192"/>
              <a:ext cx="3101560" cy="467970"/>
            </a:xfrm>
            <a:prstGeom prst="roundRect">
              <a:avLst>
                <a:gd name="adj" fmla="val 50000"/>
              </a:avLst>
            </a:prstGeom>
            <a:solidFill>
              <a:srgbClr val="69AE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42" name="TextBox 41">
              <a:extLst>
                <a:ext uri="{FF2B5EF4-FFF2-40B4-BE49-F238E27FC236}">
                  <a16:creationId xmlns:a16="http://schemas.microsoft.com/office/drawing/2014/main" id="{0F73CC73-DEA6-D77C-EFA0-4DD45AE350D3}"/>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pic>
        <p:nvPicPr>
          <p:cNvPr id="43" name="Picture 42">
            <a:extLst>
              <a:ext uri="{FF2B5EF4-FFF2-40B4-BE49-F238E27FC236}">
                <a16:creationId xmlns:a16="http://schemas.microsoft.com/office/drawing/2014/main" id="{2B3AA8B7-7A15-C30A-506E-70CFB50F92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8113" y="5537286"/>
            <a:ext cx="1254436" cy="1254436"/>
          </a:xfrm>
          <a:prstGeom prst="rect">
            <a:avLst/>
          </a:prstGeom>
        </p:spPr>
      </p:pic>
      <p:grpSp>
        <p:nvGrpSpPr>
          <p:cNvPr id="45" name="Graphic 2">
            <a:extLst>
              <a:ext uri="{FF2B5EF4-FFF2-40B4-BE49-F238E27FC236}">
                <a16:creationId xmlns:a16="http://schemas.microsoft.com/office/drawing/2014/main" id="{8734C115-E855-3EA4-8895-17F3463412DC}"/>
              </a:ext>
            </a:extLst>
          </p:cNvPr>
          <p:cNvGrpSpPr/>
          <p:nvPr/>
        </p:nvGrpSpPr>
        <p:grpSpPr>
          <a:xfrm>
            <a:off x="10526642" y="446289"/>
            <a:ext cx="1359725" cy="982188"/>
            <a:chOff x="6087422" y="667429"/>
            <a:chExt cx="834385" cy="602712"/>
          </a:xfrm>
          <a:solidFill>
            <a:schemeClr val="bg1"/>
          </a:solidFill>
        </p:grpSpPr>
        <p:sp>
          <p:nvSpPr>
            <p:cNvPr id="46" name="Graphic 2">
              <a:extLst>
                <a:ext uri="{FF2B5EF4-FFF2-40B4-BE49-F238E27FC236}">
                  <a16:creationId xmlns:a16="http://schemas.microsoft.com/office/drawing/2014/main" id="{61764E4A-CC6C-4D00-1B43-701B3700B677}"/>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47" name="Graphic 2">
              <a:extLst>
                <a:ext uri="{FF2B5EF4-FFF2-40B4-BE49-F238E27FC236}">
                  <a16:creationId xmlns:a16="http://schemas.microsoft.com/office/drawing/2014/main" id="{967ABC82-7E6C-DE7B-8EB0-E3F7E8BDF081}"/>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48" name="Graphic 2">
              <a:extLst>
                <a:ext uri="{FF2B5EF4-FFF2-40B4-BE49-F238E27FC236}">
                  <a16:creationId xmlns:a16="http://schemas.microsoft.com/office/drawing/2014/main" id="{8DCED0F4-D733-B766-1E15-D0E64AB69767}"/>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49" name="Graphic 2">
              <a:extLst>
                <a:ext uri="{FF2B5EF4-FFF2-40B4-BE49-F238E27FC236}">
                  <a16:creationId xmlns:a16="http://schemas.microsoft.com/office/drawing/2014/main" id="{31096585-8139-9F74-5F0D-F5408744C70C}"/>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10" name="Graphic 38">
            <a:extLst>
              <a:ext uri="{FF2B5EF4-FFF2-40B4-BE49-F238E27FC236}">
                <a16:creationId xmlns:a16="http://schemas.microsoft.com/office/drawing/2014/main" id="{E07EC3B0-9F88-BE65-E39D-E933728543C1}"/>
              </a:ext>
            </a:extLst>
          </p:cNvPr>
          <p:cNvSpPr/>
          <p:nvPr/>
        </p:nvSpPr>
        <p:spPr>
          <a:xfrm>
            <a:off x="3908413" y="6361347"/>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11" name="Graphic 38">
            <a:extLst>
              <a:ext uri="{FF2B5EF4-FFF2-40B4-BE49-F238E27FC236}">
                <a16:creationId xmlns:a16="http://schemas.microsoft.com/office/drawing/2014/main" id="{60347FBE-6159-6CD3-960B-CAC4EAB44852}"/>
              </a:ext>
            </a:extLst>
          </p:cNvPr>
          <p:cNvGrpSpPr/>
          <p:nvPr/>
        </p:nvGrpSpPr>
        <p:grpSpPr>
          <a:xfrm>
            <a:off x="11497508" y="3433822"/>
            <a:ext cx="526233" cy="534913"/>
            <a:chOff x="3867783" y="1582991"/>
            <a:chExt cx="526233" cy="534913"/>
          </a:xfrm>
          <a:solidFill>
            <a:schemeClr val="accent4"/>
          </a:solidFill>
        </p:grpSpPr>
        <p:sp>
          <p:nvSpPr>
            <p:cNvPr id="12" name="Graphic 38">
              <a:extLst>
                <a:ext uri="{FF2B5EF4-FFF2-40B4-BE49-F238E27FC236}">
                  <a16:creationId xmlns:a16="http://schemas.microsoft.com/office/drawing/2014/main" id="{08626742-D21E-064C-19F7-29212862F7C4}"/>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802637D9-0B40-FA28-5641-F8D0258485DB}"/>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F8FC5C17-2FF9-C2AA-338F-3C9B9736CEF9}"/>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F3D07C42-E669-67D4-E104-312722E1BCC5}"/>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A01987D6-5663-4457-31CC-CB93DB18FE4C}"/>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066522D7-09CA-73B1-E0FA-30D8C7E01E58}"/>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1070C261-4FAC-6CED-7FBB-AB56DBC3BD3F}"/>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54" name="Graphic 38">
              <a:extLst>
                <a:ext uri="{FF2B5EF4-FFF2-40B4-BE49-F238E27FC236}">
                  <a16:creationId xmlns:a16="http://schemas.microsoft.com/office/drawing/2014/main" id="{7176F807-0C92-7C25-D3B3-62D60743ED31}"/>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55" name="Graphic 38">
              <a:extLst>
                <a:ext uri="{FF2B5EF4-FFF2-40B4-BE49-F238E27FC236}">
                  <a16:creationId xmlns:a16="http://schemas.microsoft.com/office/drawing/2014/main" id="{8ABBACD1-A453-128E-AE0D-60B2417CCA13}"/>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62" name="Graphic 38">
            <a:extLst>
              <a:ext uri="{FF2B5EF4-FFF2-40B4-BE49-F238E27FC236}">
                <a16:creationId xmlns:a16="http://schemas.microsoft.com/office/drawing/2014/main" id="{1A7CB849-2F3F-54C7-CDD3-45A888FC395C}"/>
              </a:ext>
            </a:extLst>
          </p:cNvPr>
          <p:cNvGrpSpPr/>
          <p:nvPr/>
        </p:nvGrpSpPr>
        <p:grpSpPr>
          <a:xfrm>
            <a:off x="3322095" y="196260"/>
            <a:ext cx="336664" cy="336745"/>
            <a:chOff x="9342265" y="2571740"/>
            <a:chExt cx="336664" cy="336745"/>
          </a:xfrm>
        </p:grpSpPr>
        <p:sp>
          <p:nvSpPr>
            <p:cNvPr id="63" name="Graphic 38">
              <a:extLst>
                <a:ext uri="{FF2B5EF4-FFF2-40B4-BE49-F238E27FC236}">
                  <a16:creationId xmlns:a16="http://schemas.microsoft.com/office/drawing/2014/main" id="{24343DCA-9908-DF4B-8D50-368B44A5E9B8}"/>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64" name="Graphic 38">
              <a:extLst>
                <a:ext uri="{FF2B5EF4-FFF2-40B4-BE49-F238E27FC236}">
                  <a16:creationId xmlns:a16="http://schemas.microsoft.com/office/drawing/2014/main" id="{8EE95349-4EBC-EC28-3C22-DD8194B73372}"/>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65" name="Graphic 38">
            <a:extLst>
              <a:ext uri="{FF2B5EF4-FFF2-40B4-BE49-F238E27FC236}">
                <a16:creationId xmlns:a16="http://schemas.microsoft.com/office/drawing/2014/main" id="{D88699EC-4BC6-4EA7-8F11-5D650743165D}"/>
              </a:ext>
            </a:extLst>
          </p:cNvPr>
          <p:cNvSpPr/>
          <p:nvPr/>
        </p:nvSpPr>
        <p:spPr>
          <a:xfrm>
            <a:off x="20432" y="2208405"/>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grpSp>
        <p:nvGrpSpPr>
          <p:cNvPr id="73" name="Group 72">
            <a:extLst>
              <a:ext uri="{FF2B5EF4-FFF2-40B4-BE49-F238E27FC236}">
                <a16:creationId xmlns:a16="http://schemas.microsoft.com/office/drawing/2014/main" id="{95CD9B70-66F9-5DAF-62D4-670C851FB2A7}"/>
              </a:ext>
            </a:extLst>
          </p:cNvPr>
          <p:cNvGrpSpPr/>
          <p:nvPr/>
        </p:nvGrpSpPr>
        <p:grpSpPr>
          <a:xfrm>
            <a:off x="552325" y="2493679"/>
            <a:ext cx="5680329" cy="3712873"/>
            <a:chOff x="6288772" y="3756673"/>
            <a:chExt cx="5680329" cy="3712873"/>
          </a:xfrm>
        </p:grpSpPr>
        <p:sp>
          <p:nvSpPr>
            <p:cNvPr id="74" name="Rectangle: Rounded Corners 25">
              <a:extLst>
                <a:ext uri="{FF2B5EF4-FFF2-40B4-BE49-F238E27FC236}">
                  <a16:creationId xmlns:a16="http://schemas.microsoft.com/office/drawing/2014/main" id="{07D9DAFE-7964-9AAD-6217-CBBF11A5E4B9}"/>
                </a:ext>
              </a:extLst>
            </p:cNvPr>
            <p:cNvSpPr/>
            <p:nvPr/>
          </p:nvSpPr>
          <p:spPr>
            <a:xfrm>
              <a:off x="6288773" y="3756673"/>
              <a:ext cx="2880804" cy="610489"/>
            </a:xfrm>
            <a:prstGeom prst="roundRect">
              <a:avLst>
                <a:gd name="adj" fmla="val 50000"/>
              </a:avLst>
            </a:prstGeom>
            <a:solidFill>
              <a:srgbClr val="092074"/>
            </a:solidFill>
            <a:ln>
              <a:noFill/>
            </a:ln>
            <a:effectLst>
              <a:outerShdw blurRad="292100" dist="152400" dir="27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75" name="TextBox 74">
              <a:extLst>
                <a:ext uri="{FF2B5EF4-FFF2-40B4-BE49-F238E27FC236}">
                  <a16:creationId xmlns:a16="http://schemas.microsoft.com/office/drawing/2014/main" id="{C236674D-4C04-2DA4-0BB9-A6A4228957B3}"/>
                </a:ext>
              </a:extLst>
            </p:cNvPr>
            <p:cNvSpPr txBox="1"/>
            <p:nvPr/>
          </p:nvSpPr>
          <p:spPr>
            <a:xfrm>
              <a:off x="6470342" y="3759642"/>
              <a:ext cx="2699235" cy="515526"/>
            </a:xfrm>
            <a:prstGeom prst="rect">
              <a:avLst/>
            </a:prstGeom>
            <a:noFill/>
          </p:spPr>
          <p:txBody>
            <a:bodyPr wrap="square" rtlCol="0">
              <a:spAutoFit/>
            </a:bodyPr>
            <a:lstStyle/>
            <a:p>
              <a:pPr>
                <a:lnSpc>
                  <a:spcPct val="150000"/>
                </a:lnSpc>
              </a:pPr>
              <a:r>
                <a:rPr lang="en-US" sz="2000" b="1" dirty="0">
                  <a:solidFill>
                    <a:schemeClr val="bg1"/>
                  </a:solidFill>
                  <a:latin typeface="Poppins" pitchFamily="2" charset="77"/>
                  <a:ea typeface="Open Sans" panose="020B0606030504020204" pitchFamily="34" charset="0"/>
                  <a:cs typeface="Poppins" pitchFamily="2" charset="77"/>
                </a:rPr>
                <a:t>Certificated staff</a:t>
              </a:r>
            </a:p>
          </p:txBody>
        </p:sp>
        <p:sp>
          <p:nvSpPr>
            <p:cNvPr id="76" name="Rectangle: Rounded Corners 25">
              <a:extLst>
                <a:ext uri="{FF2B5EF4-FFF2-40B4-BE49-F238E27FC236}">
                  <a16:creationId xmlns:a16="http://schemas.microsoft.com/office/drawing/2014/main" id="{EA3425D1-688A-0CCB-4F42-16BAE007E625}"/>
                </a:ext>
              </a:extLst>
            </p:cNvPr>
            <p:cNvSpPr/>
            <p:nvPr/>
          </p:nvSpPr>
          <p:spPr>
            <a:xfrm>
              <a:off x="6288772" y="4481069"/>
              <a:ext cx="5680329" cy="922171"/>
            </a:xfrm>
            <a:prstGeom prst="roundRect">
              <a:avLst>
                <a:gd name="adj" fmla="val 50000"/>
              </a:avLst>
            </a:prstGeom>
            <a:solidFill>
              <a:srgbClr val="265DCC"/>
            </a:solidFill>
            <a:ln>
              <a:noFill/>
            </a:ln>
            <a:effectLst>
              <a:outerShdw blurRad="292100" dist="152400" dir="27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r>
                <a:rPr lang="en-ID" sz="2000" b="1" dirty="0">
                  <a:latin typeface="Poppins" pitchFamily="2" charset="77"/>
                  <a:cs typeface="Poppins" pitchFamily="2" charset="77"/>
                </a:rPr>
                <a:t>Present at the school site of implementation at least 3 days a week</a:t>
              </a:r>
            </a:p>
          </p:txBody>
        </p:sp>
        <p:sp>
          <p:nvSpPr>
            <p:cNvPr id="77" name="Rectangle: Rounded Corners 25">
              <a:extLst>
                <a:ext uri="{FF2B5EF4-FFF2-40B4-BE49-F238E27FC236}">
                  <a16:creationId xmlns:a16="http://schemas.microsoft.com/office/drawing/2014/main" id="{37F7B94D-FB6A-383C-E1A1-69E6B419559E}"/>
                </a:ext>
              </a:extLst>
            </p:cNvPr>
            <p:cNvSpPr/>
            <p:nvPr/>
          </p:nvSpPr>
          <p:spPr>
            <a:xfrm>
              <a:off x="6288772" y="5514222"/>
              <a:ext cx="5680329" cy="922171"/>
            </a:xfrm>
            <a:prstGeom prst="roundRect">
              <a:avLst>
                <a:gd name="adj" fmla="val 50000"/>
              </a:avLst>
            </a:prstGeom>
            <a:solidFill>
              <a:srgbClr val="3E88F8"/>
            </a:solidFill>
            <a:ln>
              <a:noFill/>
            </a:ln>
            <a:effectLst>
              <a:outerShdw blurRad="292100" dist="152400" dir="27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r>
                <a:rPr lang="en-ID" sz="2000" b="1" dirty="0">
                  <a:latin typeface="Poppins" pitchFamily="2" charset="77"/>
                  <a:cs typeface="Poppins" pitchFamily="2" charset="77"/>
                </a:rPr>
                <a:t>Available to commit to 6-8 weeks with the same group of students</a:t>
              </a:r>
            </a:p>
          </p:txBody>
        </p:sp>
        <p:sp>
          <p:nvSpPr>
            <p:cNvPr id="78" name="Rectangle: Rounded Corners 25">
              <a:extLst>
                <a:ext uri="{FF2B5EF4-FFF2-40B4-BE49-F238E27FC236}">
                  <a16:creationId xmlns:a16="http://schemas.microsoft.com/office/drawing/2014/main" id="{AD4E0F00-87B4-58D4-1B62-1DE5D082C9AB}"/>
                </a:ext>
              </a:extLst>
            </p:cNvPr>
            <p:cNvSpPr/>
            <p:nvPr/>
          </p:nvSpPr>
          <p:spPr>
            <a:xfrm>
              <a:off x="6288772" y="6547375"/>
              <a:ext cx="5680329" cy="922171"/>
            </a:xfrm>
            <a:prstGeom prst="roundRect">
              <a:avLst>
                <a:gd name="adj" fmla="val 50000"/>
              </a:avLst>
            </a:prstGeom>
            <a:solidFill>
              <a:srgbClr val="005D32"/>
            </a:solidFill>
            <a:ln>
              <a:noFill/>
            </a:ln>
            <a:effectLst>
              <a:outerShdw blurRad="292100" dist="152400" dir="27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r>
                <a:rPr lang="en-ID" sz="2000" b="1" dirty="0">
                  <a:latin typeface="Poppins" pitchFamily="2" charset="77"/>
                  <a:cs typeface="Poppins" pitchFamily="2" charset="77"/>
                </a:rPr>
                <a:t>Prepared to follow up with student participants for progress monitoring</a:t>
              </a:r>
            </a:p>
          </p:txBody>
        </p:sp>
      </p:grpSp>
      <p:grpSp>
        <p:nvGrpSpPr>
          <p:cNvPr id="79" name="Group 78">
            <a:extLst>
              <a:ext uri="{FF2B5EF4-FFF2-40B4-BE49-F238E27FC236}">
                <a16:creationId xmlns:a16="http://schemas.microsoft.com/office/drawing/2014/main" id="{F5ACA034-D9E5-F379-8CC4-F2D75F99CC02}"/>
              </a:ext>
            </a:extLst>
          </p:cNvPr>
          <p:cNvGrpSpPr/>
          <p:nvPr/>
        </p:nvGrpSpPr>
        <p:grpSpPr>
          <a:xfrm>
            <a:off x="6573115" y="2493679"/>
            <a:ext cx="5367501" cy="3427862"/>
            <a:chOff x="6288772" y="3756673"/>
            <a:chExt cx="5367501" cy="3427862"/>
          </a:xfrm>
        </p:grpSpPr>
        <p:sp>
          <p:nvSpPr>
            <p:cNvPr id="80" name="Rectangle: Rounded Corners 25">
              <a:extLst>
                <a:ext uri="{FF2B5EF4-FFF2-40B4-BE49-F238E27FC236}">
                  <a16:creationId xmlns:a16="http://schemas.microsoft.com/office/drawing/2014/main" id="{E4D3D92C-7BD5-D944-A1C9-6EE741DC87E6}"/>
                </a:ext>
              </a:extLst>
            </p:cNvPr>
            <p:cNvSpPr/>
            <p:nvPr/>
          </p:nvSpPr>
          <p:spPr>
            <a:xfrm>
              <a:off x="6288773" y="3756673"/>
              <a:ext cx="2345253" cy="610489"/>
            </a:xfrm>
            <a:prstGeom prst="roundRect">
              <a:avLst>
                <a:gd name="adj" fmla="val 50000"/>
              </a:avLst>
            </a:prstGeom>
            <a:solidFill>
              <a:srgbClr val="69AE58"/>
            </a:solidFill>
            <a:ln>
              <a:noFill/>
            </a:ln>
            <a:effectLst>
              <a:outerShdw blurRad="292100" dist="152400" dir="27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81" name="TextBox 80">
              <a:extLst>
                <a:ext uri="{FF2B5EF4-FFF2-40B4-BE49-F238E27FC236}">
                  <a16:creationId xmlns:a16="http://schemas.microsoft.com/office/drawing/2014/main" id="{35C6021D-8A96-CB84-4446-DFD8B3854EC7}"/>
                </a:ext>
              </a:extLst>
            </p:cNvPr>
            <p:cNvSpPr txBox="1"/>
            <p:nvPr/>
          </p:nvSpPr>
          <p:spPr>
            <a:xfrm>
              <a:off x="6470342" y="3759642"/>
              <a:ext cx="2699235" cy="515526"/>
            </a:xfrm>
            <a:prstGeom prst="rect">
              <a:avLst/>
            </a:prstGeom>
            <a:noFill/>
          </p:spPr>
          <p:txBody>
            <a:bodyPr wrap="square" rtlCol="0">
              <a:spAutoFit/>
            </a:bodyPr>
            <a:lstStyle/>
            <a:p>
              <a:pPr>
                <a:lnSpc>
                  <a:spcPct val="150000"/>
                </a:lnSpc>
              </a:pPr>
              <a:r>
                <a:rPr lang="en-US" sz="2000" b="1" dirty="0">
                  <a:solidFill>
                    <a:schemeClr val="bg1"/>
                  </a:solidFill>
                  <a:latin typeface="Poppins" pitchFamily="2" charset="77"/>
                  <a:ea typeface="Open Sans" panose="020B0606030504020204" pitchFamily="34" charset="0"/>
                  <a:cs typeface="Poppins" pitchFamily="2" charset="77"/>
                </a:rPr>
                <a:t>Open minded</a:t>
              </a:r>
            </a:p>
          </p:txBody>
        </p:sp>
        <p:sp>
          <p:nvSpPr>
            <p:cNvPr id="82" name="Rectangle: Rounded Corners 25">
              <a:extLst>
                <a:ext uri="{FF2B5EF4-FFF2-40B4-BE49-F238E27FC236}">
                  <a16:creationId xmlns:a16="http://schemas.microsoft.com/office/drawing/2014/main" id="{D2A7E038-3CEA-62AD-8AE7-198BBE43F519}"/>
                </a:ext>
              </a:extLst>
            </p:cNvPr>
            <p:cNvSpPr/>
            <p:nvPr/>
          </p:nvSpPr>
          <p:spPr>
            <a:xfrm>
              <a:off x="6288772" y="4587944"/>
              <a:ext cx="4441859" cy="671023"/>
            </a:xfrm>
            <a:prstGeom prst="roundRect">
              <a:avLst>
                <a:gd name="adj" fmla="val 50000"/>
              </a:avLst>
            </a:prstGeom>
            <a:solidFill>
              <a:srgbClr val="EC5C29"/>
            </a:solidFill>
            <a:ln>
              <a:noFill/>
            </a:ln>
            <a:effectLst>
              <a:outerShdw blurRad="292100" dist="152400" dir="27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r>
                <a:rPr lang="en-ID" sz="2000" b="1" dirty="0">
                  <a:latin typeface="Poppins" pitchFamily="2" charset="77"/>
                  <a:cs typeface="Poppins" pitchFamily="2" charset="77"/>
                </a:rPr>
                <a:t>Familiar with group dynamics</a:t>
              </a:r>
            </a:p>
          </p:txBody>
        </p:sp>
        <p:sp>
          <p:nvSpPr>
            <p:cNvPr id="83" name="Rectangle: Rounded Corners 25">
              <a:extLst>
                <a:ext uri="{FF2B5EF4-FFF2-40B4-BE49-F238E27FC236}">
                  <a16:creationId xmlns:a16="http://schemas.microsoft.com/office/drawing/2014/main" id="{B38CF5B4-A195-481F-65D7-15FAE803A9DE}"/>
                </a:ext>
              </a:extLst>
            </p:cNvPr>
            <p:cNvSpPr/>
            <p:nvPr/>
          </p:nvSpPr>
          <p:spPr>
            <a:xfrm>
              <a:off x="6288772" y="5467113"/>
              <a:ext cx="5367501" cy="637151"/>
            </a:xfrm>
            <a:prstGeom prst="roundRect">
              <a:avLst>
                <a:gd name="adj" fmla="val 50000"/>
              </a:avLst>
            </a:prstGeom>
            <a:solidFill>
              <a:srgbClr val="EC5D56"/>
            </a:solidFill>
            <a:ln>
              <a:noFill/>
            </a:ln>
            <a:effectLst>
              <a:outerShdw blurRad="292100" dist="152400" dir="27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r>
                <a:rPr lang="en-ID" sz="2000" b="1" dirty="0">
                  <a:latin typeface="Poppins" pitchFamily="2" charset="77"/>
                  <a:cs typeface="Poppins" pitchFamily="2" charset="77"/>
                </a:rPr>
                <a:t>Skilled at engaging youth in dialogues</a:t>
              </a:r>
            </a:p>
          </p:txBody>
        </p:sp>
        <p:sp>
          <p:nvSpPr>
            <p:cNvPr id="84" name="Rectangle: Rounded Corners 25">
              <a:extLst>
                <a:ext uri="{FF2B5EF4-FFF2-40B4-BE49-F238E27FC236}">
                  <a16:creationId xmlns:a16="http://schemas.microsoft.com/office/drawing/2014/main" id="{D887812F-28E0-E7D2-6B87-8C15F1F3CE1D}"/>
                </a:ext>
              </a:extLst>
            </p:cNvPr>
            <p:cNvSpPr/>
            <p:nvPr/>
          </p:nvSpPr>
          <p:spPr>
            <a:xfrm>
              <a:off x="6288773" y="6262364"/>
              <a:ext cx="4274998" cy="922171"/>
            </a:xfrm>
            <a:prstGeom prst="roundRect">
              <a:avLst>
                <a:gd name="adj" fmla="val 50000"/>
              </a:avLst>
            </a:prstGeom>
            <a:solidFill>
              <a:srgbClr val="E9B841"/>
            </a:solidFill>
            <a:ln>
              <a:noFill/>
            </a:ln>
            <a:effectLst>
              <a:outerShdw blurRad="292100" dist="152400" dir="27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r>
                <a:rPr lang="en-ID" sz="2000" b="1" dirty="0">
                  <a:latin typeface="Poppins" pitchFamily="2" charset="77"/>
                  <a:cs typeface="Poppins" pitchFamily="2" charset="77"/>
                </a:rPr>
                <a:t>Willing to encourage group participation</a:t>
              </a:r>
            </a:p>
          </p:txBody>
        </p:sp>
      </p:grpSp>
    </p:spTree>
    <p:extLst>
      <p:ext uri="{BB962C8B-B14F-4D97-AF65-F5344CB8AC3E}">
        <p14:creationId xmlns:p14="http://schemas.microsoft.com/office/powerpoint/2010/main" val="34355540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Freeform: Shape 2">
            <a:extLst>
              <a:ext uri="{FF2B5EF4-FFF2-40B4-BE49-F238E27FC236}">
                <a16:creationId xmlns:a16="http://schemas.microsoft.com/office/drawing/2014/main" id="{A84A597C-9C34-7061-9C21-791221D15EA1}"/>
              </a:ext>
            </a:extLst>
          </p:cNvPr>
          <p:cNvSpPr/>
          <p:nvPr/>
        </p:nvSpPr>
        <p:spPr>
          <a:xfrm>
            <a:off x="616715" y="1625308"/>
            <a:ext cx="11232634" cy="4391016"/>
          </a:xfrm>
          <a:prstGeom prst="roundRect">
            <a:avLst>
              <a:gd name="adj" fmla="val 6493"/>
            </a:avLst>
          </a:prstGeom>
          <a:solidFill>
            <a:schemeClr val="bg1"/>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38" name="Graphic 2">
            <a:extLst>
              <a:ext uri="{FF2B5EF4-FFF2-40B4-BE49-F238E27FC236}">
                <a16:creationId xmlns:a16="http://schemas.microsoft.com/office/drawing/2014/main" id="{E940822E-22AE-4D4D-97F1-55C78AA5A3C3}"/>
              </a:ext>
            </a:extLst>
          </p:cNvPr>
          <p:cNvGrpSpPr/>
          <p:nvPr/>
        </p:nvGrpSpPr>
        <p:grpSpPr>
          <a:xfrm>
            <a:off x="7452091" y="250563"/>
            <a:ext cx="1359725" cy="982188"/>
            <a:chOff x="6087422" y="667429"/>
            <a:chExt cx="834385" cy="602712"/>
          </a:xfrm>
          <a:solidFill>
            <a:schemeClr val="bg1"/>
          </a:solidFill>
        </p:grpSpPr>
        <p:sp>
          <p:nvSpPr>
            <p:cNvPr id="39" name="Graphic 2">
              <a:extLst>
                <a:ext uri="{FF2B5EF4-FFF2-40B4-BE49-F238E27FC236}">
                  <a16:creationId xmlns:a16="http://schemas.microsoft.com/office/drawing/2014/main" id="{91490B77-6E4E-41C6-833A-AF1A052D8EAD}"/>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40" name="Graphic 2">
              <a:extLst>
                <a:ext uri="{FF2B5EF4-FFF2-40B4-BE49-F238E27FC236}">
                  <a16:creationId xmlns:a16="http://schemas.microsoft.com/office/drawing/2014/main" id="{AE8DAB56-F5BE-4AD9-A799-42AF0B487D61}"/>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41" name="Graphic 2">
              <a:extLst>
                <a:ext uri="{FF2B5EF4-FFF2-40B4-BE49-F238E27FC236}">
                  <a16:creationId xmlns:a16="http://schemas.microsoft.com/office/drawing/2014/main" id="{F056D075-A68B-468D-96F5-E5751B327D09}"/>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42" name="Graphic 2">
              <a:extLst>
                <a:ext uri="{FF2B5EF4-FFF2-40B4-BE49-F238E27FC236}">
                  <a16:creationId xmlns:a16="http://schemas.microsoft.com/office/drawing/2014/main" id="{CC3A59A6-913C-4018-BE14-78F8B0DE20A7}"/>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2" name="TextBox 1">
            <a:extLst>
              <a:ext uri="{FF2B5EF4-FFF2-40B4-BE49-F238E27FC236}">
                <a16:creationId xmlns:a16="http://schemas.microsoft.com/office/drawing/2014/main" id="{172356C4-D226-2975-2F31-3FACFAB544EE}"/>
              </a:ext>
            </a:extLst>
          </p:cNvPr>
          <p:cNvSpPr txBox="1"/>
          <p:nvPr/>
        </p:nvSpPr>
        <p:spPr>
          <a:xfrm>
            <a:off x="3806719" y="594284"/>
            <a:ext cx="4249228" cy="1015663"/>
          </a:xfrm>
          <a:prstGeom prst="rect">
            <a:avLst/>
          </a:prstGeom>
          <a:noFill/>
        </p:spPr>
        <p:txBody>
          <a:bodyPr wrap="square" rtlCol="0">
            <a:spAutoFit/>
          </a:bodyPr>
          <a:lstStyle/>
          <a:p>
            <a:pPr>
              <a:tabLst>
                <a:tab pos="3025775" algn="l"/>
              </a:tabLst>
            </a:pPr>
            <a:r>
              <a:rPr lang="en-GB" sz="6000" b="1" dirty="0">
                <a:solidFill>
                  <a:srgbClr val="69AE58"/>
                </a:solidFill>
                <a:latin typeface="Poppins" pitchFamily="2" charset="77"/>
              </a:rPr>
              <a:t>Consent</a:t>
            </a:r>
          </a:p>
        </p:txBody>
      </p:sp>
      <p:grpSp>
        <p:nvGrpSpPr>
          <p:cNvPr id="3" name="Graphic 38">
            <a:extLst>
              <a:ext uri="{FF2B5EF4-FFF2-40B4-BE49-F238E27FC236}">
                <a16:creationId xmlns:a16="http://schemas.microsoft.com/office/drawing/2014/main" id="{A7312C8E-7549-E224-93EF-AA27EABA7086}"/>
              </a:ext>
            </a:extLst>
          </p:cNvPr>
          <p:cNvGrpSpPr/>
          <p:nvPr/>
        </p:nvGrpSpPr>
        <p:grpSpPr>
          <a:xfrm>
            <a:off x="11276022" y="432852"/>
            <a:ext cx="1407277" cy="780637"/>
            <a:chOff x="6495821" y="1090764"/>
            <a:chExt cx="1407277" cy="780637"/>
          </a:xfrm>
        </p:grpSpPr>
        <p:sp>
          <p:nvSpPr>
            <p:cNvPr id="4" name="Graphic 38">
              <a:extLst>
                <a:ext uri="{FF2B5EF4-FFF2-40B4-BE49-F238E27FC236}">
                  <a16:creationId xmlns:a16="http://schemas.microsoft.com/office/drawing/2014/main" id="{A69DDDD9-B17A-C516-5E83-34125C0C38CA}"/>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5" name="Graphic 38">
              <a:extLst>
                <a:ext uri="{FF2B5EF4-FFF2-40B4-BE49-F238E27FC236}">
                  <a16:creationId xmlns:a16="http://schemas.microsoft.com/office/drawing/2014/main" id="{275B99E5-FE5F-546F-DF4D-ABA09A5E2CAE}"/>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6" name="Graphic 38">
              <a:extLst>
                <a:ext uri="{FF2B5EF4-FFF2-40B4-BE49-F238E27FC236}">
                  <a16:creationId xmlns:a16="http://schemas.microsoft.com/office/drawing/2014/main" id="{F0E62623-11A6-341A-8AAB-623F61BB11EC}"/>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C04614D3-D2CB-B399-21C7-A43E443D5ACA}"/>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9F2A455C-5FA7-90EC-FEA4-E65E55096E10}"/>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9" name="Rectangle: Rounded Corners 2276">
            <a:extLst>
              <a:ext uri="{FF2B5EF4-FFF2-40B4-BE49-F238E27FC236}">
                <a16:creationId xmlns:a16="http://schemas.microsoft.com/office/drawing/2014/main" id="{91EB2B2F-1858-4F01-34EE-BCF0CE30CDB9}"/>
              </a:ext>
            </a:extLst>
          </p:cNvPr>
          <p:cNvSpPr/>
          <p:nvPr/>
        </p:nvSpPr>
        <p:spPr>
          <a:xfrm>
            <a:off x="342650" y="1648114"/>
            <a:ext cx="7486449" cy="2110141"/>
          </a:xfrm>
          <a:prstGeom prst="roundRect">
            <a:avLst>
              <a:gd name="adj" fmla="val 6787"/>
            </a:avLst>
          </a:prstGeom>
          <a:solidFill>
            <a:srgbClr val="092074"/>
          </a:solidFill>
          <a:ln>
            <a:noFill/>
          </a:ln>
          <a:effectLst>
            <a:outerShdw blurRad="292100" dist="152400" dir="54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0" name="Rectangle 9">
            <a:extLst>
              <a:ext uri="{FF2B5EF4-FFF2-40B4-BE49-F238E27FC236}">
                <a16:creationId xmlns:a16="http://schemas.microsoft.com/office/drawing/2014/main" id="{3E29EBED-CD42-2E0E-9F96-6B05F4401AB3}"/>
              </a:ext>
            </a:extLst>
          </p:cNvPr>
          <p:cNvSpPr/>
          <p:nvPr/>
        </p:nvSpPr>
        <p:spPr>
          <a:xfrm>
            <a:off x="523461" y="1916033"/>
            <a:ext cx="7119869" cy="1692771"/>
          </a:xfrm>
          <a:prstGeom prst="rect">
            <a:avLst/>
          </a:prstGeom>
        </p:spPr>
        <p:txBody>
          <a:bodyPr wrap="square">
            <a:spAutoFit/>
          </a:bodyPr>
          <a:lstStyle/>
          <a:p>
            <a:r>
              <a:rPr lang="en-US" sz="2600" b="1" dirty="0">
                <a:solidFill>
                  <a:schemeClr val="bg1"/>
                </a:solidFill>
                <a:latin typeface="Poppins" pitchFamily="2" charset="77"/>
                <a:ea typeface="Open Sans" panose="020B0606030504020204" pitchFamily="34" charset="0"/>
                <a:cs typeface="Poppins" pitchFamily="2" charset="77"/>
              </a:rPr>
              <a:t>No consent is needed if the Make a Choice series is implemented with an entire class, or during non-instructional time.</a:t>
            </a:r>
          </a:p>
        </p:txBody>
      </p:sp>
      <p:sp>
        <p:nvSpPr>
          <p:cNvPr id="11" name="Rectangle: Rounded Corners 2276">
            <a:extLst>
              <a:ext uri="{FF2B5EF4-FFF2-40B4-BE49-F238E27FC236}">
                <a16:creationId xmlns:a16="http://schemas.microsoft.com/office/drawing/2014/main" id="{BEC88B1B-D780-E540-190C-37403354D4A3}"/>
              </a:ext>
            </a:extLst>
          </p:cNvPr>
          <p:cNvSpPr/>
          <p:nvPr/>
        </p:nvSpPr>
        <p:spPr>
          <a:xfrm>
            <a:off x="410519" y="3934935"/>
            <a:ext cx="7438566" cy="1459426"/>
          </a:xfrm>
          <a:prstGeom prst="roundRect">
            <a:avLst>
              <a:gd name="adj" fmla="val 6787"/>
            </a:avLst>
          </a:prstGeom>
          <a:solidFill>
            <a:srgbClr val="EC5A29"/>
          </a:solidFill>
          <a:ln>
            <a:noFill/>
          </a:ln>
          <a:effectLst>
            <a:outerShdw blurRad="292100" dist="152400" dir="54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2" name="Rectangle 11">
            <a:extLst>
              <a:ext uri="{FF2B5EF4-FFF2-40B4-BE49-F238E27FC236}">
                <a16:creationId xmlns:a16="http://schemas.microsoft.com/office/drawing/2014/main" id="{D27FAE40-4201-1432-301C-67A2AF8A62E9}"/>
              </a:ext>
            </a:extLst>
          </p:cNvPr>
          <p:cNvSpPr/>
          <p:nvPr/>
        </p:nvSpPr>
        <p:spPr>
          <a:xfrm>
            <a:off x="523462" y="4023454"/>
            <a:ext cx="7212792" cy="1292662"/>
          </a:xfrm>
          <a:prstGeom prst="rect">
            <a:avLst/>
          </a:prstGeom>
        </p:spPr>
        <p:txBody>
          <a:bodyPr wrap="square">
            <a:spAutoFit/>
          </a:bodyPr>
          <a:lstStyle/>
          <a:p>
            <a:r>
              <a:rPr lang="en-US" sz="2600" b="1" dirty="0">
                <a:solidFill>
                  <a:schemeClr val="bg1"/>
                </a:solidFill>
                <a:latin typeface="Poppins" pitchFamily="2" charset="77"/>
                <a:ea typeface="Open Sans" panose="020B0606030504020204" pitchFamily="34" charset="0"/>
                <a:cs typeface="Poppins" pitchFamily="2" charset="77"/>
              </a:rPr>
              <a:t>Check with your administrator regarding required permissions for pulling students from instructional time.</a:t>
            </a:r>
          </a:p>
        </p:txBody>
      </p:sp>
      <p:sp>
        <p:nvSpPr>
          <p:cNvPr id="15" name="Oval 14">
            <a:extLst>
              <a:ext uri="{FF2B5EF4-FFF2-40B4-BE49-F238E27FC236}">
                <a16:creationId xmlns:a16="http://schemas.microsoft.com/office/drawing/2014/main" id="{653AA092-0634-232F-8E52-DD73955F143D}"/>
              </a:ext>
            </a:extLst>
          </p:cNvPr>
          <p:cNvSpPr/>
          <p:nvPr/>
        </p:nvSpPr>
        <p:spPr>
          <a:xfrm>
            <a:off x="7328582" y="1434401"/>
            <a:ext cx="4110919" cy="411091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61" name="Picture 60">
            <a:extLst>
              <a:ext uri="{FF2B5EF4-FFF2-40B4-BE49-F238E27FC236}">
                <a16:creationId xmlns:a16="http://schemas.microsoft.com/office/drawing/2014/main" id="{8F227796-CC43-11A0-2173-450FE66326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53" y="5537286"/>
            <a:ext cx="1254436" cy="1254436"/>
          </a:xfrm>
          <a:prstGeom prst="rect">
            <a:avLst/>
          </a:prstGeom>
        </p:spPr>
      </p:pic>
      <p:sp>
        <p:nvSpPr>
          <p:cNvPr id="63" name="Freeform 12">
            <a:extLst>
              <a:ext uri="{FF2B5EF4-FFF2-40B4-BE49-F238E27FC236}">
                <a16:creationId xmlns:a16="http://schemas.microsoft.com/office/drawing/2014/main" id="{3BE68674-1A7F-12AF-FAE0-B1E3B45D5407}"/>
              </a:ext>
            </a:extLst>
          </p:cNvPr>
          <p:cNvSpPr/>
          <p:nvPr/>
        </p:nvSpPr>
        <p:spPr>
          <a:xfrm>
            <a:off x="301420"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3"/>
            <a:stretch>
              <a:fillRect/>
            </a:stretch>
          </a:blipFill>
        </p:spPr>
      </p:sp>
      <p:grpSp>
        <p:nvGrpSpPr>
          <p:cNvPr id="64" name="Group 63">
            <a:extLst>
              <a:ext uri="{FF2B5EF4-FFF2-40B4-BE49-F238E27FC236}">
                <a16:creationId xmlns:a16="http://schemas.microsoft.com/office/drawing/2014/main" id="{A6DF68EE-809B-85F7-A15B-18063994F164}"/>
              </a:ext>
            </a:extLst>
          </p:cNvPr>
          <p:cNvGrpSpPr/>
          <p:nvPr/>
        </p:nvGrpSpPr>
        <p:grpSpPr>
          <a:xfrm>
            <a:off x="9119007" y="6360088"/>
            <a:ext cx="2860654" cy="433629"/>
            <a:chOff x="6288775" y="3899192"/>
            <a:chExt cx="3101560" cy="467970"/>
          </a:xfrm>
          <a:effectLst/>
        </p:grpSpPr>
        <p:sp>
          <p:nvSpPr>
            <p:cNvPr id="65" name="Rectangle: Rounded Corners 25">
              <a:extLst>
                <a:ext uri="{FF2B5EF4-FFF2-40B4-BE49-F238E27FC236}">
                  <a16:creationId xmlns:a16="http://schemas.microsoft.com/office/drawing/2014/main" id="{F6C5F0DC-A4E5-9EF4-E8D5-BA9B48AF5A07}"/>
                </a:ext>
              </a:extLst>
            </p:cNvPr>
            <p:cNvSpPr/>
            <p:nvPr/>
          </p:nvSpPr>
          <p:spPr>
            <a:xfrm>
              <a:off x="6288775" y="3899192"/>
              <a:ext cx="3101560" cy="467970"/>
            </a:xfrm>
            <a:prstGeom prst="roundRect">
              <a:avLst>
                <a:gd name="adj" fmla="val 50000"/>
              </a:avLst>
            </a:prstGeom>
            <a:solidFill>
              <a:srgbClr val="69AE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66" name="TextBox 65">
              <a:extLst>
                <a:ext uri="{FF2B5EF4-FFF2-40B4-BE49-F238E27FC236}">
                  <a16:creationId xmlns:a16="http://schemas.microsoft.com/office/drawing/2014/main" id="{26A28B7A-A124-08CE-9DA4-F2153F42ABAD}"/>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pic>
        <p:nvPicPr>
          <p:cNvPr id="16" name="Picture 15">
            <a:extLst>
              <a:ext uri="{FF2B5EF4-FFF2-40B4-BE49-F238E27FC236}">
                <a16:creationId xmlns:a16="http://schemas.microsoft.com/office/drawing/2014/main" id="{10AE43A7-D058-2574-5F86-7A909A298C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3643" y="1526190"/>
            <a:ext cx="4279247" cy="4279247"/>
          </a:xfrm>
          <a:prstGeom prst="rect">
            <a:avLst/>
          </a:prstGeom>
        </p:spPr>
      </p:pic>
      <p:grpSp>
        <p:nvGrpSpPr>
          <p:cNvPr id="20" name="Graphic 38">
            <a:extLst>
              <a:ext uri="{FF2B5EF4-FFF2-40B4-BE49-F238E27FC236}">
                <a16:creationId xmlns:a16="http://schemas.microsoft.com/office/drawing/2014/main" id="{05045B56-601B-41F7-B4CD-B5E5D162D788}"/>
              </a:ext>
            </a:extLst>
          </p:cNvPr>
          <p:cNvGrpSpPr/>
          <p:nvPr/>
        </p:nvGrpSpPr>
        <p:grpSpPr>
          <a:xfrm>
            <a:off x="9465240" y="5434451"/>
            <a:ext cx="526233" cy="534913"/>
            <a:chOff x="3867783" y="1582991"/>
            <a:chExt cx="526233" cy="534913"/>
          </a:xfrm>
          <a:solidFill>
            <a:schemeClr val="accent4"/>
          </a:solidFill>
        </p:grpSpPr>
        <p:sp>
          <p:nvSpPr>
            <p:cNvPr id="21" name="Graphic 38">
              <a:extLst>
                <a:ext uri="{FF2B5EF4-FFF2-40B4-BE49-F238E27FC236}">
                  <a16:creationId xmlns:a16="http://schemas.microsoft.com/office/drawing/2014/main" id="{4E4AA482-CFC9-A8AE-96A8-ED2FB2373B83}"/>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C528733F-4458-499C-3798-32F864EC3B24}"/>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33A8D539-5488-AD32-B27D-7566B1EA851A}"/>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EAF5DF5E-34DD-3CAC-09E4-F678F881679E}"/>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B908F27B-C2DA-234E-6554-EEB01FCF357F}"/>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14C08D36-543E-E77A-1AE6-0C93BC3A9834}"/>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19FC36D3-8C3A-468B-FBC7-89A3547F3F90}"/>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FC2DD5EA-4F7E-BE88-932A-B01929F9C435}"/>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F2833A83-0222-651F-CE21-BF0F2C36E896}"/>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
        <p:nvSpPr>
          <p:cNvPr id="30" name="Graphic 38">
            <a:extLst>
              <a:ext uri="{FF2B5EF4-FFF2-40B4-BE49-F238E27FC236}">
                <a16:creationId xmlns:a16="http://schemas.microsoft.com/office/drawing/2014/main" id="{C48A560C-E4E4-01DD-FD52-DE235572CA0A}"/>
              </a:ext>
            </a:extLst>
          </p:cNvPr>
          <p:cNvSpPr/>
          <p:nvPr/>
        </p:nvSpPr>
        <p:spPr>
          <a:xfrm>
            <a:off x="9974782" y="40104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31" name="Graphic 38">
            <a:extLst>
              <a:ext uri="{FF2B5EF4-FFF2-40B4-BE49-F238E27FC236}">
                <a16:creationId xmlns:a16="http://schemas.microsoft.com/office/drawing/2014/main" id="{17C1E954-F19C-7F60-22E0-4A5E0C117D45}"/>
              </a:ext>
            </a:extLst>
          </p:cNvPr>
          <p:cNvGrpSpPr/>
          <p:nvPr/>
        </p:nvGrpSpPr>
        <p:grpSpPr>
          <a:xfrm>
            <a:off x="5351700" y="6155135"/>
            <a:ext cx="641221" cy="534951"/>
            <a:chOff x="2853315" y="2121546"/>
            <a:chExt cx="641221" cy="534951"/>
          </a:xfrm>
          <a:solidFill>
            <a:schemeClr val="accent3"/>
          </a:solidFill>
        </p:grpSpPr>
        <p:sp>
          <p:nvSpPr>
            <p:cNvPr id="32" name="Graphic 38">
              <a:extLst>
                <a:ext uri="{FF2B5EF4-FFF2-40B4-BE49-F238E27FC236}">
                  <a16:creationId xmlns:a16="http://schemas.microsoft.com/office/drawing/2014/main" id="{82DD8B62-AB0A-4882-6A0E-165BF953A67D}"/>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D2219E55-6198-275F-0011-BF8283A2986A}"/>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AE837493-96EE-1E92-4B82-E96D3EEE7102}"/>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D3F5C012-4218-C8BD-4EA0-E6CB9250CB1C}"/>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33924C5D-B8EE-C3B0-54C0-B1859554322D}"/>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C84388C3-D110-76FF-31B2-7B38F1F0FD3D}"/>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89B19D12-85E4-C76E-12A2-D4D1C4946305}"/>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FF0BCA90-2024-6BF5-AB31-A82447A50B42}"/>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A8E1C3D8-1D40-B8A4-EA79-E85E8B4AA44F}"/>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47" name="Graphic 38">
            <a:extLst>
              <a:ext uri="{FF2B5EF4-FFF2-40B4-BE49-F238E27FC236}">
                <a16:creationId xmlns:a16="http://schemas.microsoft.com/office/drawing/2014/main" id="{7B26466C-3732-6574-363E-53678C2504EC}"/>
              </a:ext>
            </a:extLst>
          </p:cNvPr>
          <p:cNvSpPr/>
          <p:nvPr/>
        </p:nvSpPr>
        <p:spPr>
          <a:xfrm>
            <a:off x="10193189" y="1524401"/>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31424345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aphic 2">
            <a:extLst>
              <a:ext uri="{FF2B5EF4-FFF2-40B4-BE49-F238E27FC236}">
                <a16:creationId xmlns:a16="http://schemas.microsoft.com/office/drawing/2014/main" id="{AB9CEF42-69A7-4670-B1C3-8123086FA382}"/>
              </a:ext>
            </a:extLst>
          </p:cNvPr>
          <p:cNvGrpSpPr/>
          <p:nvPr/>
        </p:nvGrpSpPr>
        <p:grpSpPr>
          <a:xfrm>
            <a:off x="8290421" y="244914"/>
            <a:ext cx="1359725" cy="982188"/>
            <a:chOff x="6087422" y="667429"/>
            <a:chExt cx="834385" cy="602712"/>
          </a:xfrm>
          <a:solidFill>
            <a:schemeClr val="bg1"/>
          </a:solidFill>
        </p:grpSpPr>
        <p:sp>
          <p:nvSpPr>
            <p:cNvPr id="25" name="Graphic 2">
              <a:extLst>
                <a:ext uri="{FF2B5EF4-FFF2-40B4-BE49-F238E27FC236}">
                  <a16:creationId xmlns:a16="http://schemas.microsoft.com/office/drawing/2014/main" id="{9ACA26B8-4F72-45EC-984B-C5AC0C832253}"/>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26" name="Graphic 2">
              <a:extLst>
                <a:ext uri="{FF2B5EF4-FFF2-40B4-BE49-F238E27FC236}">
                  <a16:creationId xmlns:a16="http://schemas.microsoft.com/office/drawing/2014/main" id="{EFEE44E4-8CE2-454F-B51A-D6973FE3D225}"/>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27" name="Graphic 2">
              <a:extLst>
                <a:ext uri="{FF2B5EF4-FFF2-40B4-BE49-F238E27FC236}">
                  <a16:creationId xmlns:a16="http://schemas.microsoft.com/office/drawing/2014/main" id="{D13D328D-C9DC-482C-AF7E-F759A13EC7AE}"/>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solidFill>
            <a:ln w="2538" cap="flat">
              <a:noFill/>
              <a:prstDash val="solid"/>
              <a:miter/>
            </a:ln>
          </p:spPr>
          <p:txBody>
            <a:bodyPr rtlCol="0" anchor="ctr"/>
            <a:lstStyle/>
            <a:p>
              <a:endParaRPr lang="en-ID"/>
            </a:p>
          </p:txBody>
        </p:sp>
        <p:sp>
          <p:nvSpPr>
            <p:cNvPr id="28" name="Graphic 2">
              <a:extLst>
                <a:ext uri="{FF2B5EF4-FFF2-40B4-BE49-F238E27FC236}">
                  <a16:creationId xmlns:a16="http://schemas.microsoft.com/office/drawing/2014/main" id="{8FAC54D0-0482-45FD-B34A-7532F263CC3E}"/>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2" name="TextBox 1">
            <a:extLst>
              <a:ext uri="{FF2B5EF4-FFF2-40B4-BE49-F238E27FC236}">
                <a16:creationId xmlns:a16="http://schemas.microsoft.com/office/drawing/2014/main" id="{20007738-7368-3F43-65F7-AA38BF3452D0}"/>
              </a:ext>
            </a:extLst>
          </p:cNvPr>
          <p:cNvSpPr txBox="1"/>
          <p:nvPr/>
        </p:nvSpPr>
        <p:spPr>
          <a:xfrm>
            <a:off x="4090608" y="534785"/>
            <a:ext cx="4652960" cy="1015663"/>
          </a:xfrm>
          <a:prstGeom prst="rect">
            <a:avLst/>
          </a:prstGeom>
          <a:noFill/>
        </p:spPr>
        <p:txBody>
          <a:bodyPr wrap="square" rtlCol="0">
            <a:spAutoFit/>
          </a:bodyPr>
          <a:lstStyle/>
          <a:p>
            <a:pPr algn="ctr">
              <a:tabLst>
                <a:tab pos="3025775" algn="l"/>
              </a:tabLst>
            </a:pPr>
            <a:r>
              <a:rPr lang="en-GB" sz="6000" b="1" dirty="0">
                <a:solidFill>
                  <a:srgbClr val="69AE58"/>
                </a:solidFill>
                <a:latin typeface="Poppins" pitchFamily="2" charset="77"/>
              </a:rPr>
              <a:t>Facilitation</a:t>
            </a:r>
          </a:p>
        </p:txBody>
      </p:sp>
      <p:grpSp>
        <p:nvGrpSpPr>
          <p:cNvPr id="36" name="Graphic 38">
            <a:extLst>
              <a:ext uri="{FF2B5EF4-FFF2-40B4-BE49-F238E27FC236}">
                <a16:creationId xmlns:a16="http://schemas.microsoft.com/office/drawing/2014/main" id="{8E859F4A-1790-98C6-EC41-672BBFB1F005}"/>
              </a:ext>
            </a:extLst>
          </p:cNvPr>
          <p:cNvGrpSpPr/>
          <p:nvPr/>
        </p:nvGrpSpPr>
        <p:grpSpPr>
          <a:xfrm>
            <a:off x="496509" y="5570701"/>
            <a:ext cx="336664" cy="336745"/>
            <a:chOff x="9342265" y="2571740"/>
            <a:chExt cx="336664" cy="336745"/>
          </a:xfrm>
        </p:grpSpPr>
        <p:sp>
          <p:nvSpPr>
            <p:cNvPr id="37" name="Graphic 38">
              <a:extLst>
                <a:ext uri="{FF2B5EF4-FFF2-40B4-BE49-F238E27FC236}">
                  <a16:creationId xmlns:a16="http://schemas.microsoft.com/office/drawing/2014/main" id="{38A10073-99C6-5BE2-9355-F09AD51C0F6C}"/>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098F141B-17BC-4353-BDA4-8CE8B7832E70}"/>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44" name="Group 43">
            <a:extLst>
              <a:ext uri="{FF2B5EF4-FFF2-40B4-BE49-F238E27FC236}">
                <a16:creationId xmlns:a16="http://schemas.microsoft.com/office/drawing/2014/main" id="{226AEFF6-3EED-E3C5-3EC1-25FDF21E5AF9}"/>
              </a:ext>
            </a:extLst>
          </p:cNvPr>
          <p:cNvGrpSpPr/>
          <p:nvPr/>
        </p:nvGrpSpPr>
        <p:grpSpPr>
          <a:xfrm>
            <a:off x="89451" y="6360088"/>
            <a:ext cx="2860654" cy="433629"/>
            <a:chOff x="6288775" y="3899192"/>
            <a:chExt cx="3101560" cy="467970"/>
          </a:xfrm>
          <a:effectLst/>
        </p:grpSpPr>
        <p:sp>
          <p:nvSpPr>
            <p:cNvPr id="45" name="Rectangle: Rounded Corners 25">
              <a:extLst>
                <a:ext uri="{FF2B5EF4-FFF2-40B4-BE49-F238E27FC236}">
                  <a16:creationId xmlns:a16="http://schemas.microsoft.com/office/drawing/2014/main" id="{D231342A-5C6F-F5E5-CCA5-19FD4961EA70}"/>
                </a:ext>
              </a:extLst>
            </p:cNvPr>
            <p:cNvSpPr/>
            <p:nvPr/>
          </p:nvSpPr>
          <p:spPr>
            <a:xfrm>
              <a:off x="6288775" y="3899192"/>
              <a:ext cx="3101560" cy="467970"/>
            </a:xfrm>
            <a:prstGeom prst="roundRect">
              <a:avLst>
                <a:gd name="adj" fmla="val 50000"/>
              </a:avLst>
            </a:prstGeom>
            <a:solidFill>
              <a:srgbClr val="09207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46" name="TextBox 45">
              <a:extLst>
                <a:ext uri="{FF2B5EF4-FFF2-40B4-BE49-F238E27FC236}">
                  <a16:creationId xmlns:a16="http://schemas.microsoft.com/office/drawing/2014/main" id="{4C0622EA-53C6-0261-F115-4428788B0933}"/>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
        <p:nvSpPr>
          <p:cNvPr id="47" name="Freeform 12">
            <a:extLst>
              <a:ext uri="{FF2B5EF4-FFF2-40B4-BE49-F238E27FC236}">
                <a16:creationId xmlns:a16="http://schemas.microsoft.com/office/drawing/2014/main" id="{9E511C08-7B9D-2D03-AA97-38BB2112434C}"/>
              </a:ext>
            </a:extLst>
          </p:cNvPr>
          <p:cNvSpPr/>
          <p:nvPr/>
        </p:nvSpPr>
        <p:spPr>
          <a:xfrm>
            <a:off x="301420"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pic>
        <p:nvPicPr>
          <p:cNvPr id="59" name="Picture 58">
            <a:extLst>
              <a:ext uri="{FF2B5EF4-FFF2-40B4-BE49-F238E27FC236}">
                <a16:creationId xmlns:a16="http://schemas.microsoft.com/office/drawing/2014/main" id="{C6D18213-D9AA-66D4-5611-38ACC8772B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8113" y="5537286"/>
            <a:ext cx="1254436" cy="1254436"/>
          </a:xfrm>
          <a:prstGeom prst="rect">
            <a:avLst/>
          </a:prstGeom>
        </p:spPr>
      </p:pic>
      <p:grpSp>
        <p:nvGrpSpPr>
          <p:cNvPr id="4" name="Graphic 38">
            <a:extLst>
              <a:ext uri="{FF2B5EF4-FFF2-40B4-BE49-F238E27FC236}">
                <a16:creationId xmlns:a16="http://schemas.microsoft.com/office/drawing/2014/main" id="{F56769D6-4518-7418-BE00-C10D7CF9F364}"/>
              </a:ext>
            </a:extLst>
          </p:cNvPr>
          <p:cNvGrpSpPr/>
          <p:nvPr/>
        </p:nvGrpSpPr>
        <p:grpSpPr>
          <a:xfrm>
            <a:off x="7053337" y="5583405"/>
            <a:ext cx="336664" cy="336745"/>
            <a:chOff x="9342265" y="2571740"/>
            <a:chExt cx="336664" cy="336745"/>
          </a:xfrm>
        </p:grpSpPr>
        <p:sp>
          <p:nvSpPr>
            <p:cNvPr id="5" name="Graphic 38">
              <a:extLst>
                <a:ext uri="{FF2B5EF4-FFF2-40B4-BE49-F238E27FC236}">
                  <a16:creationId xmlns:a16="http://schemas.microsoft.com/office/drawing/2014/main" id="{3FD15828-9917-BB96-C173-50C717A2914C}"/>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6" name="Graphic 38">
              <a:extLst>
                <a:ext uri="{FF2B5EF4-FFF2-40B4-BE49-F238E27FC236}">
                  <a16:creationId xmlns:a16="http://schemas.microsoft.com/office/drawing/2014/main" id="{A8F42AEA-9B1B-5A5B-18D9-945F3B1282E8}"/>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7" name="Graphic 38">
            <a:extLst>
              <a:ext uri="{FF2B5EF4-FFF2-40B4-BE49-F238E27FC236}">
                <a16:creationId xmlns:a16="http://schemas.microsoft.com/office/drawing/2014/main" id="{23CD767E-1C6D-09B9-533E-B9402E48D07B}"/>
              </a:ext>
            </a:extLst>
          </p:cNvPr>
          <p:cNvSpPr/>
          <p:nvPr/>
        </p:nvSpPr>
        <p:spPr>
          <a:xfrm>
            <a:off x="11601964" y="4019037"/>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EDC9E25F-2231-A3EE-761A-A10DE74068D7}"/>
              </a:ext>
            </a:extLst>
          </p:cNvPr>
          <p:cNvSpPr/>
          <p:nvPr/>
        </p:nvSpPr>
        <p:spPr>
          <a:xfrm>
            <a:off x="4629736" y="6089692"/>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02693CB5-D81D-7694-0F09-DEC4E3680833}"/>
              </a:ext>
            </a:extLst>
          </p:cNvPr>
          <p:cNvSpPr/>
          <p:nvPr/>
        </p:nvSpPr>
        <p:spPr>
          <a:xfrm>
            <a:off x="11346847" y="519798"/>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02B2E260-F2CB-BBC6-7489-403F54A1FB2B}"/>
              </a:ext>
            </a:extLst>
          </p:cNvPr>
          <p:cNvSpPr/>
          <p:nvPr/>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11" name="Rectangle 10">
            <a:extLst>
              <a:ext uri="{FF2B5EF4-FFF2-40B4-BE49-F238E27FC236}">
                <a16:creationId xmlns:a16="http://schemas.microsoft.com/office/drawing/2014/main" id="{7627A9CB-9954-485F-02A9-023AD421C6C8}"/>
              </a:ext>
            </a:extLst>
          </p:cNvPr>
          <p:cNvSpPr/>
          <p:nvPr/>
        </p:nvSpPr>
        <p:spPr>
          <a:xfrm>
            <a:off x="733895" y="1665103"/>
            <a:ext cx="10613842" cy="1200329"/>
          </a:xfrm>
          <a:prstGeom prst="rect">
            <a:avLst/>
          </a:prstGeom>
        </p:spPr>
        <p:txBody>
          <a:bodyPr wrap="square">
            <a:spAutoFit/>
          </a:bodyPr>
          <a:lstStyle/>
          <a:p>
            <a:pPr algn="just"/>
            <a:r>
              <a:rPr lang="en-US" sz="2400" dirty="0">
                <a:solidFill>
                  <a:schemeClr val="bg2">
                    <a:lumMod val="50000"/>
                  </a:schemeClr>
                </a:solidFill>
                <a:latin typeface="Poppins" pitchFamily="2" charset="77"/>
                <a:ea typeface="Open Sans" panose="020B0606030504020204" pitchFamily="34" charset="0"/>
                <a:cs typeface="Poppins" pitchFamily="2" charset="77"/>
              </a:rPr>
              <a:t>10 Lessons |  Approx. Time: 10-minute preview  |  30-40 minute lesson</a:t>
            </a:r>
          </a:p>
          <a:p>
            <a:pPr algn="just"/>
            <a:endParaRPr lang="en-US" sz="2400" dirty="0">
              <a:solidFill>
                <a:schemeClr val="bg2">
                  <a:lumMod val="50000"/>
                </a:schemeClr>
              </a:solidFill>
              <a:latin typeface="Poppins" pitchFamily="2" charset="77"/>
              <a:ea typeface="Open Sans" panose="020B0606030504020204" pitchFamily="34" charset="0"/>
              <a:cs typeface="Poppins" pitchFamily="2" charset="77"/>
            </a:endParaRPr>
          </a:p>
          <a:p>
            <a:pPr algn="just"/>
            <a:r>
              <a:rPr lang="en-US" sz="2400" dirty="0">
                <a:solidFill>
                  <a:schemeClr val="bg2">
                    <a:lumMod val="50000"/>
                  </a:schemeClr>
                </a:solidFill>
                <a:latin typeface="Poppins" pitchFamily="2" charset="77"/>
                <a:ea typeface="Open Sans" panose="020B0606030504020204" pitchFamily="34" charset="0"/>
                <a:cs typeface="Poppins" pitchFamily="2" charset="77"/>
              </a:rPr>
              <a:t>The lessons can be executed in any order, but the ideal order is: </a:t>
            </a:r>
          </a:p>
        </p:txBody>
      </p:sp>
      <p:sp>
        <p:nvSpPr>
          <p:cNvPr id="12" name="Rectangle 11">
            <a:extLst>
              <a:ext uri="{FF2B5EF4-FFF2-40B4-BE49-F238E27FC236}">
                <a16:creationId xmlns:a16="http://schemas.microsoft.com/office/drawing/2014/main" id="{09D853B4-6AA3-EE18-41EF-D6C2F5D38BCB}"/>
              </a:ext>
            </a:extLst>
          </p:cNvPr>
          <p:cNvSpPr/>
          <p:nvPr/>
        </p:nvSpPr>
        <p:spPr>
          <a:xfrm>
            <a:off x="733005" y="3047970"/>
            <a:ext cx="5133405" cy="1938992"/>
          </a:xfrm>
          <a:prstGeom prst="rect">
            <a:avLst/>
          </a:prstGeom>
        </p:spPr>
        <p:txBody>
          <a:bodyPr wrap="square">
            <a:spAutoFit/>
          </a:bodyPr>
          <a:lstStyle/>
          <a:p>
            <a:pPr marL="342900" indent="-342900" algn="just">
              <a:buFont typeface="Arial" panose="020B0604020202020204" pitchFamily="34" charset="0"/>
              <a:buChar char="•"/>
            </a:pPr>
            <a:r>
              <a:rPr lang="en-US" sz="2400" dirty="0">
                <a:solidFill>
                  <a:schemeClr val="bg2">
                    <a:lumMod val="50000"/>
                  </a:schemeClr>
                </a:solidFill>
                <a:latin typeface="Poppins" pitchFamily="2" charset="77"/>
                <a:ea typeface="Open Sans" panose="020B0606030504020204" pitchFamily="34" charset="0"/>
                <a:cs typeface="Poppins" pitchFamily="2" charset="77"/>
              </a:rPr>
              <a:t>MAC to Make a Choice</a:t>
            </a:r>
          </a:p>
          <a:p>
            <a:pPr marL="342900" indent="-342900" algn="just">
              <a:buFont typeface="Arial" panose="020B0604020202020204" pitchFamily="34" charset="0"/>
              <a:buChar char="•"/>
            </a:pPr>
            <a:r>
              <a:rPr lang="en-US" sz="2400" dirty="0">
                <a:solidFill>
                  <a:schemeClr val="bg2">
                    <a:lumMod val="50000"/>
                  </a:schemeClr>
                </a:solidFill>
                <a:latin typeface="Poppins" pitchFamily="2" charset="77"/>
                <a:ea typeface="Open Sans" panose="020B0606030504020204" pitchFamily="34" charset="0"/>
                <a:cs typeface="Poppins" pitchFamily="2" charset="77"/>
              </a:rPr>
              <a:t>MAC to Be an Upstander</a:t>
            </a:r>
          </a:p>
          <a:p>
            <a:pPr marL="342900" indent="-342900" algn="just">
              <a:buFont typeface="Arial" panose="020B0604020202020204" pitchFamily="34" charset="0"/>
              <a:buChar char="•"/>
            </a:pPr>
            <a:r>
              <a:rPr lang="en-US" sz="2400" dirty="0">
                <a:solidFill>
                  <a:schemeClr val="bg2">
                    <a:lumMod val="50000"/>
                  </a:schemeClr>
                </a:solidFill>
                <a:latin typeface="Poppins" pitchFamily="2" charset="77"/>
                <a:ea typeface="Open Sans" panose="020B0606030504020204" pitchFamily="34" charset="0"/>
                <a:cs typeface="Poppins" pitchFamily="2" charset="77"/>
              </a:rPr>
              <a:t>MAC to Be a Digital Citizen </a:t>
            </a:r>
          </a:p>
          <a:p>
            <a:pPr marL="342900" indent="-342900" algn="just">
              <a:buFont typeface="Arial" panose="020B0604020202020204" pitchFamily="34" charset="0"/>
              <a:buChar char="•"/>
            </a:pPr>
            <a:r>
              <a:rPr lang="en-US" sz="2400" dirty="0">
                <a:solidFill>
                  <a:schemeClr val="bg2">
                    <a:lumMod val="50000"/>
                  </a:schemeClr>
                </a:solidFill>
                <a:latin typeface="Poppins" pitchFamily="2" charset="77"/>
                <a:ea typeface="Open Sans" panose="020B0606030504020204" pitchFamily="34" charset="0"/>
                <a:cs typeface="Poppins" pitchFamily="2" charset="77"/>
              </a:rPr>
              <a:t>MAC to Be Kind</a:t>
            </a:r>
          </a:p>
          <a:p>
            <a:pPr marL="342900" indent="-342900" algn="just">
              <a:buFont typeface="Arial" panose="020B0604020202020204" pitchFamily="34" charset="0"/>
              <a:buChar char="•"/>
            </a:pPr>
            <a:r>
              <a:rPr lang="en-US" sz="2400" dirty="0">
                <a:solidFill>
                  <a:schemeClr val="bg2">
                    <a:lumMod val="50000"/>
                  </a:schemeClr>
                </a:solidFill>
                <a:latin typeface="Poppins" pitchFamily="2" charset="77"/>
                <a:ea typeface="Open Sans" panose="020B0606030504020204" pitchFamily="34" charset="0"/>
                <a:cs typeface="Poppins" pitchFamily="2" charset="77"/>
              </a:rPr>
              <a:t>MAC to Learn About Identities</a:t>
            </a:r>
          </a:p>
        </p:txBody>
      </p:sp>
      <p:sp>
        <p:nvSpPr>
          <p:cNvPr id="13" name="Rectangle 12">
            <a:extLst>
              <a:ext uri="{FF2B5EF4-FFF2-40B4-BE49-F238E27FC236}">
                <a16:creationId xmlns:a16="http://schemas.microsoft.com/office/drawing/2014/main" id="{457F5E7F-A7A0-9AEB-E02F-EA14C54A12AE}"/>
              </a:ext>
            </a:extLst>
          </p:cNvPr>
          <p:cNvSpPr/>
          <p:nvPr/>
        </p:nvSpPr>
        <p:spPr>
          <a:xfrm>
            <a:off x="5946272" y="3047970"/>
            <a:ext cx="5133405" cy="1938992"/>
          </a:xfrm>
          <a:prstGeom prst="rect">
            <a:avLst/>
          </a:prstGeom>
        </p:spPr>
        <p:txBody>
          <a:bodyPr wrap="square">
            <a:spAutoFit/>
          </a:bodyPr>
          <a:lstStyle/>
          <a:p>
            <a:pPr marL="342900" indent="-342900" algn="just">
              <a:buFont typeface="Arial" panose="020B0604020202020204" pitchFamily="34" charset="0"/>
              <a:buChar char="•"/>
            </a:pPr>
            <a:r>
              <a:rPr lang="en-US" sz="2400" dirty="0">
                <a:solidFill>
                  <a:schemeClr val="bg2">
                    <a:lumMod val="50000"/>
                  </a:schemeClr>
                </a:solidFill>
                <a:latin typeface="Poppins" pitchFamily="2" charset="77"/>
                <a:ea typeface="Open Sans" panose="020B0606030504020204" pitchFamily="34" charset="0"/>
                <a:cs typeface="Poppins" pitchFamily="2" charset="77"/>
              </a:rPr>
              <a:t>MAC to Ask for Help</a:t>
            </a:r>
          </a:p>
          <a:p>
            <a:pPr marL="342900" indent="-342900" algn="just">
              <a:buFont typeface="Arial" panose="020B0604020202020204" pitchFamily="34" charset="0"/>
              <a:buChar char="•"/>
            </a:pPr>
            <a:r>
              <a:rPr lang="en-US" sz="2400" dirty="0">
                <a:solidFill>
                  <a:schemeClr val="bg2">
                    <a:lumMod val="50000"/>
                  </a:schemeClr>
                </a:solidFill>
                <a:latin typeface="Poppins" pitchFamily="2" charset="77"/>
                <a:ea typeface="Open Sans" panose="020B0606030504020204" pitchFamily="34" charset="0"/>
                <a:cs typeface="Poppins" pitchFamily="2" charset="77"/>
              </a:rPr>
              <a:t>MAC to Understand Consent</a:t>
            </a:r>
          </a:p>
          <a:p>
            <a:pPr marL="342900" indent="-342900" algn="just">
              <a:buFont typeface="Arial" panose="020B0604020202020204" pitchFamily="34" charset="0"/>
              <a:buChar char="•"/>
            </a:pPr>
            <a:r>
              <a:rPr lang="en-US" sz="2400" dirty="0">
                <a:solidFill>
                  <a:schemeClr val="bg2">
                    <a:lumMod val="50000"/>
                  </a:schemeClr>
                </a:solidFill>
                <a:latin typeface="Poppins" pitchFamily="2" charset="77"/>
                <a:ea typeface="Open Sans" panose="020B0606030504020204" pitchFamily="34" charset="0"/>
                <a:cs typeface="Poppins" pitchFamily="2" charset="77"/>
              </a:rPr>
              <a:t>MAC to Set Goals</a:t>
            </a:r>
          </a:p>
          <a:p>
            <a:pPr marL="342900" indent="-342900" algn="just">
              <a:buFont typeface="Arial" panose="020B0604020202020204" pitchFamily="34" charset="0"/>
              <a:buChar char="•"/>
            </a:pPr>
            <a:r>
              <a:rPr lang="en-US" sz="2400" dirty="0">
                <a:solidFill>
                  <a:schemeClr val="bg2">
                    <a:lumMod val="50000"/>
                  </a:schemeClr>
                </a:solidFill>
                <a:latin typeface="Poppins" pitchFamily="2" charset="77"/>
                <a:ea typeface="Open Sans" panose="020B0606030504020204" pitchFamily="34" charset="0"/>
                <a:cs typeface="Poppins" pitchFamily="2" charset="77"/>
              </a:rPr>
              <a:t>MAC to Find Life Balance </a:t>
            </a:r>
          </a:p>
          <a:p>
            <a:pPr marL="342900" indent="-342900" algn="just">
              <a:buFont typeface="Arial" panose="020B0604020202020204" pitchFamily="34" charset="0"/>
              <a:buChar char="•"/>
            </a:pPr>
            <a:r>
              <a:rPr lang="en-US" sz="2400" dirty="0">
                <a:solidFill>
                  <a:schemeClr val="bg2">
                    <a:lumMod val="50000"/>
                  </a:schemeClr>
                </a:solidFill>
                <a:latin typeface="Poppins" pitchFamily="2" charset="77"/>
                <a:ea typeface="Open Sans" panose="020B0606030504020204" pitchFamily="34" charset="0"/>
                <a:cs typeface="Poppins" pitchFamily="2" charset="77"/>
              </a:rPr>
              <a:t>MAC to Practice Self Care</a:t>
            </a:r>
          </a:p>
        </p:txBody>
      </p:sp>
    </p:spTree>
    <p:extLst>
      <p:ext uri="{BB962C8B-B14F-4D97-AF65-F5344CB8AC3E}">
        <p14:creationId xmlns:p14="http://schemas.microsoft.com/office/powerpoint/2010/main" val="3205915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Shape 2">
            <a:extLst>
              <a:ext uri="{FF2B5EF4-FFF2-40B4-BE49-F238E27FC236}">
                <a16:creationId xmlns:a16="http://schemas.microsoft.com/office/drawing/2014/main" id="{EA8D60C2-E1E5-19DA-7DA2-BBD288AC9110}"/>
              </a:ext>
            </a:extLst>
          </p:cNvPr>
          <p:cNvSpPr/>
          <p:nvPr/>
        </p:nvSpPr>
        <p:spPr>
          <a:xfrm>
            <a:off x="226874" y="2013159"/>
            <a:ext cx="2350071" cy="2306629"/>
          </a:xfrm>
          <a:prstGeom prst="roundRect">
            <a:avLst>
              <a:gd name="adj" fmla="val 5579"/>
            </a:avLst>
          </a:prstGeom>
          <a:solidFill>
            <a:schemeClr val="accent2"/>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5" name="Freeform: Shape 2">
            <a:extLst>
              <a:ext uri="{FF2B5EF4-FFF2-40B4-BE49-F238E27FC236}">
                <a16:creationId xmlns:a16="http://schemas.microsoft.com/office/drawing/2014/main" id="{45EDA3F7-C529-667A-A846-4F6EBE08B3DF}"/>
              </a:ext>
            </a:extLst>
          </p:cNvPr>
          <p:cNvSpPr/>
          <p:nvPr/>
        </p:nvSpPr>
        <p:spPr>
          <a:xfrm>
            <a:off x="2773424" y="2024499"/>
            <a:ext cx="2350071" cy="2295290"/>
          </a:xfrm>
          <a:prstGeom prst="roundRect">
            <a:avLst>
              <a:gd name="adj" fmla="val 5579"/>
            </a:avLst>
          </a:prstGeom>
          <a:solidFill>
            <a:srgbClr val="EC5A29"/>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9" name="Rectangle 28">
            <a:extLst>
              <a:ext uri="{FF2B5EF4-FFF2-40B4-BE49-F238E27FC236}">
                <a16:creationId xmlns:a16="http://schemas.microsoft.com/office/drawing/2014/main" id="{03A5A21C-DA65-452B-3E65-0F09BD23AA92}"/>
              </a:ext>
            </a:extLst>
          </p:cNvPr>
          <p:cNvSpPr/>
          <p:nvPr/>
        </p:nvSpPr>
        <p:spPr>
          <a:xfrm>
            <a:off x="505746" y="2446234"/>
            <a:ext cx="1786190" cy="1446550"/>
          </a:xfrm>
          <a:prstGeom prst="rect">
            <a:avLst/>
          </a:prstGeom>
        </p:spPr>
        <p:txBody>
          <a:bodyPr wrap="square">
            <a:spAutoFit/>
          </a:bodyPr>
          <a:lstStyle/>
          <a:p>
            <a:pPr algn="ctr"/>
            <a:r>
              <a:rPr lang="en-US" sz="3600" b="1" dirty="0">
                <a:solidFill>
                  <a:schemeClr val="bg1"/>
                </a:solidFill>
                <a:latin typeface="Poppins" pitchFamily="2" charset="77"/>
                <a:ea typeface="Open Sans" panose="020B0606030504020204" pitchFamily="34" charset="0"/>
                <a:cs typeface="Poppins" pitchFamily="2" charset="77"/>
              </a:rPr>
              <a:t>A</a:t>
            </a:r>
          </a:p>
          <a:p>
            <a:pPr algn="ctr"/>
            <a:r>
              <a:rPr lang="en-US" sz="2600" dirty="0">
                <a:solidFill>
                  <a:schemeClr val="bg1"/>
                </a:solidFill>
                <a:latin typeface="Poppins" pitchFamily="2" charset="77"/>
                <a:ea typeface="Open Sans" panose="020B0606030504020204" pitchFamily="34" charset="0"/>
                <a:cs typeface="Poppins" pitchFamily="2" charset="77"/>
              </a:rPr>
              <a:t>Check-in Question</a:t>
            </a:r>
          </a:p>
        </p:txBody>
      </p:sp>
      <p:sp>
        <p:nvSpPr>
          <p:cNvPr id="35" name="Rectangle 34">
            <a:extLst>
              <a:ext uri="{FF2B5EF4-FFF2-40B4-BE49-F238E27FC236}">
                <a16:creationId xmlns:a16="http://schemas.microsoft.com/office/drawing/2014/main" id="{E2437863-6ACA-D88B-ACF7-8DCC7A06BD72}"/>
              </a:ext>
            </a:extLst>
          </p:cNvPr>
          <p:cNvSpPr/>
          <p:nvPr/>
        </p:nvSpPr>
        <p:spPr>
          <a:xfrm>
            <a:off x="2972211" y="2525494"/>
            <a:ext cx="1979803" cy="1046440"/>
          </a:xfrm>
          <a:prstGeom prst="rect">
            <a:avLst/>
          </a:prstGeom>
        </p:spPr>
        <p:txBody>
          <a:bodyPr wrap="square">
            <a:spAutoFit/>
          </a:bodyPr>
          <a:lstStyle/>
          <a:p>
            <a:pPr algn="ctr"/>
            <a:r>
              <a:rPr lang="en-US" sz="3600" b="1" dirty="0">
                <a:solidFill>
                  <a:schemeClr val="bg1"/>
                </a:solidFill>
                <a:latin typeface="Poppins" pitchFamily="2" charset="77"/>
                <a:ea typeface="Open Sans" panose="020B0606030504020204" pitchFamily="34" charset="0"/>
                <a:cs typeface="Poppins" pitchFamily="2" charset="77"/>
              </a:rPr>
              <a:t>B</a:t>
            </a:r>
            <a:endParaRPr lang="en-US" sz="3600" dirty="0">
              <a:solidFill>
                <a:schemeClr val="bg1"/>
              </a:solidFill>
              <a:latin typeface="Poppins" pitchFamily="2" charset="77"/>
              <a:ea typeface="Open Sans" panose="020B0606030504020204" pitchFamily="34" charset="0"/>
              <a:cs typeface="Poppins" pitchFamily="2" charset="77"/>
            </a:endParaRPr>
          </a:p>
          <a:p>
            <a:pPr algn="ctr"/>
            <a:r>
              <a:rPr lang="en-US" sz="2600" dirty="0">
                <a:solidFill>
                  <a:schemeClr val="bg1"/>
                </a:solidFill>
                <a:latin typeface="Poppins" pitchFamily="2" charset="77"/>
                <a:ea typeface="Open Sans" panose="020B0606030504020204" pitchFamily="34" charset="0"/>
                <a:cs typeface="Poppins" pitchFamily="2" charset="77"/>
              </a:rPr>
              <a:t>Objectives</a:t>
            </a:r>
          </a:p>
        </p:txBody>
      </p:sp>
      <p:sp>
        <p:nvSpPr>
          <p:cNvPr id="37" name="TextBox 36">
            <a:extLst>
              <a:ext uri="{FF2B5EF4-FFF2-40B4-BE49-F238E27FC236}">
                <a16:creationId xmlns:a16="http://schemas.microsoft.com/office/drawing/2014/main" id="{3B0FDF49-3F81-BBEE-D052-910CF8B77E8D}"/>
              </a:ext>
            </a:extLst>
          </p:cNvPr>
          <p:cNvSpPr txBox="1"/>
          <p:nvPr/>
        </p:nvSpPr>
        <p:spPr>
          <a:xfrm>
            <a:off x="3080975" y="699194"/>
            <a:ext cx="6030050" cy="1015663"/>
          </a:xfrm>
          <a:prstGeom prst="rect">
            <a:avLst/>
          </a:prstGeom>
          <a:noFill/>
        </p:spPr>
        <p:txBody>
          <a:bodyPr wrap="square" rtlCol="0">
            <a:spAutoFit/>
          </a:bodyPr>
          <a:lstStyle/>
          <a:p>
            <a:pPr algn="ctr"/>
            <a:r>
              <a:rPr lang="en-US" sz="6000" b="1" dirty="0">
                <a:solidFill>
                  <a:srgbClr val="69AE58"/>
                </a:solidFill>
                <a:latin typeface="Poppins" pitchFamily="2" charset="77"/>
                <a:cs typeface="Poppins SemiBold" panose="00000700000000000000" pitchFamily="2" charset="0"/>
              </a:rPr>
              <a:t>Lesson Format</a:t>
            </a:r>
            <a:endParaRPr lang="en-GB" sz="6000" b="1" dirty="0">
              <a:solidFill>
                <a:srgbClr val="69AE58"/>
              </a:solidFill>
              <a:latin typeface="Poppins" pitchFamily="2" charset="77"/>
              <a:cs typeface="Poppins SemiBold" panose="00000700000000000000" pitchFamily="2" charset="0"/>
            </a:endParaRPr>
          </a:p>
        </p:txBody>
      </p:sp>
      <p:sp>
        <p:nvSpPr>
          <p:cNvPr id="40" name="Graphic 38">
            <a:extLst>
              <a:ext uri="{FF2B5EF4-FFF2-40B4-BE49-F238E27FC236}">
                <a16:creationId xmlns:a16="http://schemas.microsoft.com/office/drawing/2014/main" id="{9E785ADF-869E-E492-D33F-8D77388427D0}"/>
              </a:ext>
            </a:extLst>
          </p:cNvPr>
          <p:cNvSpPr/>
          <p:nvPr/>
        </p:nvSpPr>
        <p:spPr>
          <a:xfrm>
            <a:off x="240313" y="4963059"/>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pic>
        <p:nvPicPr>
          <p:cNvPr id="42" name="Picture 41">
            <a:extLst>
              <a:ext uri="{FF2B5EF4-FFF2-40B4-BE49-F238E27FC236}">
                <a16:creationId xmlns:a16="http://schemas.microsoft.com/office/drawing/2014/main" id="{DC1D4839-9334-8942-9FFB-EDF10C4095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9083" y="4585858"/>
            <a:ext cx="2286000" cy="2286000"/>
          </a:xfrm>
          <a:prstGeom prst="rect">
            <a:avLst/>
          </a:prstGeom>
        </p:spPr>
      </p:pic>
      <p:sp>
        <p:nvSpPr>
          <p:cNvPr id="43" name="Freeform 12">
            <a:extLst>
              <a:ext uri="{FF2B5EF4-FFF2-40B4-BE49-F238E27FC236}">
                <a16:creationId xmlns:a16="http://schemas.microsoft.com/office/drawing/2014/main" id="{C34C6903-69AB-0AED-84BE-2537A73E9683}"/>
              </a:ext>
            </a:extLst>
          </p:cNvPr>
          <p:cNvSpPr/>
          <p:nvPr/>
        </p:nvSpPr>
        <p:spPr>
          <a:xfrm>
            <a:off x="301420"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3"/>
            <a:stretch>
              <a:fillRect/>
            </a:stretch>
          </a:blipFill>
        </p:spPr>
      </p:sp>
      <p:grpSp>
        <p:nvGrpSpPr>
          <p:cNvPr id="44" name="Group 43">
            <a:extLst>
              <a:ext uri="{FF2B5EF4-FFF2-40B4-BE49-F238E27FC236}">
                <a16:creationId xmlns:a16="http://schemas.microsoft.com/office/drawing/2014/main" id="{D5BD7106-B8B1-CF95-B4D7-BE50B9ED65C4}"/>
              </a:ext>
            </a:extLst>
          </p:cNvPr>
          <p:cNvGrpSpPr/>
          <p:nvPr/>
        </p:nvGrpSpPr>
        <p:grpSpPr>
          <a:xfrm>
            <a:off x="89451" y="6360088"/>
            <a:ext cx="2860654" cy="433629"/>
            <a:chOff x="6288775" y="3899192"/>
            <a:chExt cx="3101560" cy="467970"/>
          </a:xfrm>
          <a:effectLst/>
        </p:grpSpPr>
        <p:sp>
          <p:nvSpPr>
            <p:cNvPr id="45" name="Rectangle: Rounded Corners 25">
              <a:extLst>
                <a:ext uri="{FF2B5EF4-FFF2-40B4-BE49-F238E27FC236}">
                  <a16:creationId xmlns:a16="http://schemas.microsoft.com/office/drawing/2014/main" id="{424F02F4-B538-8C6C-ABBD-CE3E947E0551}"/>
                </a:ext>
              </a:extLst>
            </p:cNvPr>
            <p:cNvSpPr/>
            <p:nvPr/>
          </p:nvSpPr>
          <p:spPr>
            <a:xfrm>
              <a:off x="6288775" y="3899192"/>
              <a:ext cx="3101560" cy="467970"/>
            </a:xfrm>
            <a:prstGeom prst="roundRect">
              <a:avLst>
                <a:gd name="adj" fmla="val 50000"/>
              </a:avLst>
            </a:prstGeom>
            <a:solidFill>
              <a:srgbClr val="69AE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46" name="TextBox 45">
              <a:extLst>
                <a:ext uri="{FF2B5EF4-FFF2-40B4-BE49-F238E27FC236}">
                  <a16:creationId xmlns:a16="http://schemas.microsoft.com/office/drawing/2014/main" id="{08C80A36-E08D-91B8-2136-8F934C6B1926}"/>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grpSp>
        <p:nvGrpSpPr>
          <p:cNvPr id="47" name="Graphic 2">
            <a:extLst>
              <a:ext uri="{FF2B5EF4-FFF2-40B4-BE49-F238E27FC236}">
                <a16:creationId xmlns:a16="http://schemas.microsoft.com/office/drawing/2014/main" id="{72DB8B27-1C69-34B3-3B3F-B06166AF2899}"/>
              </a:ext>
            </a:extLst>
          </p:cNvPr>
          <p:cNvGrpSpPr/>
          <p:nvPr/>
        </p:nvGrpSpPr>
        <p:grpSpPr>
          <a:xfrm>
            <a:off x="8511501" y="296288"/>
            <a:ext cx="1359725" cy="982188"/>
            <a:chOff x="6087422" y="667429"/>
            <a:chExt cx="834385" cy="602712"/>
          </a:xfrm>
          <a:solidFill>
            <a:schemeClr val="bg1"/>
          </a:solidFill>
        </p:grpSpPr>
        <p:sp>
          <p:nvSpPr>
            <p:cNvPr id="48" name="Graphic 2">
              <a:extLst>
                <a:ext uri="{FF2B5EF4-FFF2-40B4-BE49-F238E27FC236}">
                  <a16:creationId xmlns:a16="http://schemas.microsoft.com/office/drawing/2014/main" id="{864D88C7-244B-2B58-1882-C2CAE21B6AA5}"/>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49" name="Graphic 2">
              <a:extLst>
                <a:ext uri="{FF2B5EF4-FFF2-40B4-BE49-F238E27FC236}">
                  <a16:creationId xmlns:a16="http://schemas.microsoft.com/office/drawing/2014/main" id="{6636C669-C6C3-F8AE-15B8-F0F303F08BA5}"/>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50" name="Graphic 2">
              <a:extLst>
                <a:ext uri="{FF2B5EF4-FFF2-40B4-BE49-F238E27FC236}">
                  <a16:creationId xmlns:a16="http://schemas.microsoft.com/office/drawing/2014/main" id="{AE607C9B-0CEF-A5E2-0B3E-D4F77760CD70}"/>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51" name="Graphic 2">
              <a:extLst>
                <a:ext uri="{FF2B5EF4-FFF2-40B4-BE49-F238E27FC236}">
                  <a16:creationId xmlns:a16="http://schemas.microsoft.com/office/drawing/2014/main" id="{A0CB5DD8-F34C-F03E-6D65-F42C6830DB30}"/>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pic>
        <p:nvPicPr>
          <p:cNvPr id="52" name="Picture 51">
            <a:extLst>
              <a:ext uri="{FF2B5EF4-FFF2-40B4-BE49-F238E27FC236}">
                <a16:creationId xmlns:a16="http://schemas.microsoft.com/office/drawing/2014/main" id="{BF8796B5-2697-3C04-9E37-CA5EE6D000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9109" y="5514219"/>
            <a:ext cx="1254436" cy="1254436"/>
          </a:xfrm>
          <a:prstGeom prst="rect">
            <a:avLst/>
          </a:prstGeom>
        </p:spPr>
      </p:pic>
      <p:sp>
        <p:nvSpPr>
          <p:cNvPr id="2" name="Freeform: Shape 2">
            <a:extLst>
              <a:ext uri="{FF2B5EF4-FFF2-40B4-BE49-F238E27FC236}">
                <a16:creationId xmlns:a16="http://schemas.microsoft.com/office/drawing/2014/main" id="{B49C71AF-42BD-22AD-4555-2E7176DC656A}"/>
              </a:ext>
            </a:extLst>
          </p:cNvPr>
          <p:cNvSpPr/>
          <p:nvPr/>
        </p:nvSpPr>
        <p:spPr>
          <a:xfrm>
            <a:off x="5350368" y="2024499"/>
            <a:ext cx="3347142" cy="2295290"/>
          </a:xfrm>
          <a:prstGeom prst="roundRect">
            <a:avLst>
              <a:gd name="adj" fmla="val 5579"/>
            </a:avLst>
          </a:prstGeom>
          <a:solidFill>
            <a:srgbClr val="FF0100"/>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3" name="Rectangle 2">
            <a:extLst>
              <a:ext uri="{FF2B5EF4-FFF2-40B4-BE49-F238E27FC236}">
                <a16:creationId xmlns:a16="http://schemas.microsoft.com/office/drawing/2014/main" id="{835E9396-AD48-FAB6-8B44-ABB045821C60}"/>
              </a:ext>
            </a:extLst>
          </p:cNvPr>
          <p:cNvSpPr/>
          <p:nvPr/>
        </p:nvSpPr>
        <p:spPr>
          <a:xfrm>
            <a:off x="5537279" y="2276114"/>
            <a:ext cx="2957253" cy="1846659"/>
          </a:xfrm>
          <a:prstGeom prst="rect">
            <a:avLst/>
          </a:prstGeom>
        </p:spPr>
        <p:txBody>
          <a:bodyPr wrap="square">
            <a:spAutoFit/>
          </a:bodyPr>
          <a:lstStyle/>
          <a:p>
            <a:pPr algn="ctr"/>
            <a:r>
              <a:rPr lang="en-US" sz="3600" b="1" dirty="0">
                <a:solidFill>
                  <a:schemeClr val="bg1"/>
                </a:solidFill>
                <a:latin typeface="Poppins" pitchFamily="2" charset="77"/>
                <a:ea typeface="Open Sans" panose="020B0606030504020204" pitchFamily="34" charset="0"/>
                <a:cs typeface="Poppins" pitchFamily="2" charset="77"/>
              </a:rPr>
              <a:t>C</a:t>
            </a:r>
            <a:endParaRPr lang="en-US" sz="3600" dirty="0">
              <a:solidFill>
                <a:schemeClr val="bg1"/>
              </a:solidFill>
              <a:latin typeface="Poppins" pitchFamily="2" charset="77"/>
              <a:ea typeface="Open Sans" panose="020B0606030504020204" pitchFamily="34" charset="0"/>
              <a:cs typeface="Poppins" pitchFamily="2" charset="77"/>
            </a:endParaRPr>
          </a:p>
          <a:p>
            <a:pPr algn="ctr"/>
            <a:r>
              <a:rPr lang="en-US" sz="2600" dirty="0">
                <a:solidFill>
                  <a:schemeClr val="bg1"/>
                </a:solidFill>
                <a:latin typeface="Poppins" pitchFamily="2" charset="77"/>
                <a:ea typeface="Open Sans" panose="020B0606030504020204" pitchFamily="34" charset="0"/>
                <a:cs typeface="Poppins" pitchFamily="2" charset="77"/>
              </a:rPr>
              <a:t>Content, Videos, Discussion Questions</a:t>
            </a:r>
          </a:p>
        </p:txBody>
      </p:sp>
      <p:sp>
        <p:nvSpPr>
          <p:cNvPr id="4" name="Freeform: Shape 2">
            <a:extLst>
              <a:ext uri="{FF2B5EF4-FFF2-40B4-BE49-F238E27FC236}">
                <a16:creationId xmlns:a16="http://schemas.microsoft.com/office/drawing/2014/main" id="{F9C9624B-EACF-C44A-A1C8-9429802601DE}"/>
              </a:ext>
            </a:extLst>
          </p:cNvPr>
          <p:cNvSpPr/>
          <p:nvPr/>
        </p:nvSpPr>
        <p:spPr>
          <a:xfrm>
            <a:off x="8936714" y="2024499"/>
            <a:ext cx="2693189" cy="2295290"/>
          </a:xfrm>
          <a:prstGeom prst="roundRect">
            <a:avLst>
              <a:gd name="adj" fmla="val 5579"/>
            </a:avLst>
          </a:prstGeom>
          <a:solidFill>
            <a:srgbClr val="E9B841"/>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5" name="Rectangle 4">
            <a:extLst>
              <a:ext uri="{FF2B5EF4-FFF2-40B4-BE49-F238E27FC236}">
                <a16:creationId xmlns:a16="http://schemas.microsoft.com/office/drawing/2014/main" id="{25DFCC05-F61C-0C17-9E2A-CF50F3D5DB94}"/>
              </a:ext>
            </a:extLst>
          </p:cNvPr>
          <p:cNvSpPr/>
          <p:nvPr/>
        </p:nvSpPr>
        <p:spPr>
          <a:xfrm>
            <a:off x="9159251" y="2525494"/>
            <a:ext cx="2197016" cy="1446550"/>
          </a:xfrm>
          <a:prstGeom prst="rect">
            <a:avLst/>
          </a:prstGeom>
        </p:spPr>
        <p:txBody>
          <a:bodyPr wrap="square">
            <a:spAutoFit/>
          </a:bodyPr>
          <a:lstStyle/>
          <a:p>
            <a:pPr algn="ctr"/>
            <a:r>
              <a:rPr lang="en-US" sz="3600" b="1" dirty="0">
                <a:solidFill>
                  <a:schemeClr val="bg1"/>
                </a:solidFill>
                <a:latin typeface="Poppins" pitchFamily="2" charset="77"/>
                <a:ea typeface="Open Sans" panose="020B0606030504020204" pitchFamily="34" charset="0"/>
                <a:cs typeface="Poppins" pitchFamily="2" charset="77"/>
              </a:rPr>
              <a:t>D</a:t>
            </a:r>
            <a:endParaRPr lang="en-US" sz="3600" dirty="0">
              <a:solidFill>
                <a:schemeClr val="bg1"/>
              </a:solidFill>
              <a:latin typeface="Poppins" pitchFamily="2" charset="77"/>
              <a:ea typeface="Open Sans" panose="020B0606030504020204" pitchFamily="34" charset="0"/>
              <a:cs typeface="Poppins" pitchFamily="2" charset="77"/>
            </a:endParaRPr>
          </a:p>
          <a:p>
            <a:pPr algn="ctr"/>
            <a:r>
              <a:rPr lang="en-US" sz="2600" dirty="0">
                <a:solidFill>
                  <a:schemeClr val="bg1"/>
                </a:solidFill>
                <a:latin typeface="Poppins" pitchFamily="2" charset="77"/>
                <a:ea typeface="Open Sans" panose="020B0606030504020204" pitchFamily="34" charset="0"/>
                <a:cs typeface="Poppins" pitchFamily="2" charset="77"/>
              </a:rPr>
              <a:t>Self Care Check Out </a:t>
            </a:r>
          </a:p>
        </p:txBody>
      </p:sp>
    </p:spTree>
    <p:extLst>
      <p:ext uri="{BB962C8B-B14F-4D97-AF65-F5344CB8AC3E}">
        <p14:creationId xmlns:p14="http://schemas.microsoft.com/office/powerpoint/2010/main" val="11204176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BEC7EE-EBE7-4B85-8C36-42FB3BD9CED0}"/>
              </a:ext>
            </a:extLst>
          </p:cNvPr>
          <p:cNvSpPr txBox="1"/>
          <p:nvPr/>
        </p:nvSpPr>
        <p:spPr>
          <a:xfrm>
            <a:off x="2289886" y="746204"/>
            <a:ext cx="8062023" cy="1015663"/>
          </a:xfrm>
          <a:prstGeom prst="rect">
            <a:avLst/>
          </a:prstGeom>
          <a:noFill/>
        </p:spPr>
        <p:txBody>
          <a:bodyPr wrap="square" rtlCol="0">
            <a:spAutoFit/>
          </a:bodyPr>
          <a:lstStyle/>
          <a:p>
            <a:pPr algn="ctr"/>
            <a:r>
              <a:rPr lang="en-US" sz="6000" b="1" dirty="0">
                <a:solidFill>
                  <a:srgbClr val="69AE58"/>
                </a:solidFill>
                <a:latin typeface="Poppins" pitchFamily="2" charset="77"/>
                <a:cs typeface="Poppins SemiBold" panose="00000700000000000000" pitchFamily="2" charset="0"/>
              </a:rPr>
              <a:t>CHECK-IN QUESTION</a:t>
            </a:r>
            <a:endParaRPr lang="en-GB" sz="6000" b="1" dirty="0">
              <a:solidFill>
                <a:srgbClr val="69AE58"/>
              </a:solidFill>
              <a:latin typeface="Poppins" pitchFamily="2" charset="77"/>
              <a:cs typeface="Poppins SemiBold" panose="00000700000000000000" pitchFamily="2" charset="0"/>
            </a:endParaRPr>
          </a:p>
        </p:txBody>
      </p:sp>
      <p:sp>
        <p:nvSpPr>
          <p:cNvPr id="7" name="Rectangle 6">
            <a:extLst>
              <a:ext uri="{FF2B5EF4-FFF2-40B4-BE49-F238E27FC236}">
                <a16:creationId xmlns:a16="http://schemas.microsoft.com/office/drawing/2014/main" id="{0C7E823E-A059-4531-8BD6-CF288FDD71DC}"/>
              </a:ext>
            </a:extLst>
          </p:cNvPr>
          <p:cNvSpPr/>
          <p:nvPr/>
        </p:nvSpPr>
        <p:spPr>
          <a:xfrm>
            <a:off x="1419905" y="5798536"/>
            <a:ext cx="3603625" cy="515526"/>
          </a:xfrm>
          <a:prstGeom prst="rect">
            <a:avLst/>
          </a:prstGeom>
        </p:spPr>
        <p:txBody>
          <a:bodyPr wrap="square">
            <a:spAutoFit/>
          </a:bodyPr>
          <a:lstStyle/>
          <a:p>
            <a:pPr algn="ctr">
              <a:lnSpc>
                <a:spcPct val="150000"/>
              </a:lnSpc>
            </a:pPr>
            <a:r>
              <a:rPr lang="en-US" sz="2000" b="1" dirty="0">
                <a:solidFill>
                  <a:srgbClr val="092074"/>
                </a:solidFill>
                <a:latin typeface="Poppins" pitchFamily="2" charset="77"/>
                <a:ea typeface="Open Sans" panose="020B0606030504020204" pitchFamily="34" charset="0"/>
                <a:cs typeface="Poppins" pitchFamily="2" charset="77"/>
              </a:rPr>
              <a:t>Be fluent in all languages</a:t>
            </a:r>
          </a:p>
        </p:txBody>
      </p:sp>
      <p:sp>
        <p:nvSpPr>
          <p:cNvPr id="18" name="Oval 17">
            <a:extLst>
              <a:ext uri="{FF2B5EF4-FFF2-40B4-BE49-F238E27FC236}">
                <a16:creationId xmlns:a16="http://schemas.microsoft.com/office/drawing/2014/main" id="{4F6DAF28-6193-EB8B-C290-1BEE43D7F463}"/>
              </a:ext>
            </a:extLst>
          </p:cNvPr>
          <p:cNvSpPr/>
          <p:nvPr/>
        </p:nvSpPr>
        <p:spPr>
          <a:xfrm>
            <a:off x="7285348" y="3111327"/>
            <a:ext cx="2634649" cy="2634649"/>
          </a:xfrm>
          <a:prstGeom prst="ellipse">
            <a:avLst/>
          </a:prstGeom>
          <a:solidFill>
            <a:srgbClr val="E9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0" name="Rectangle 19">
            <a:extLst>
              <a:ext uri="{FF2B5EF4-FFF2-40B4-BE49-F238E27FC236}">
                <a16:creationId xmlns:a16="http://schemas.microsoft.com/office/drawing/2014/main" id="{5E6B0319-CF8C-73D9-318B-9A9499BECE4F}"/>
              </a:ext>
            </a:extLst>
          </p:cNvPr>
          <p:cNvSpPr/>
          <p:nvPr/>
        </p:nvSpPr>
        <p:spPr>
          <a:xfrm>
            <a:off x="7011973" y="5798536"/>
            <a:ext cx="3098875" cy="707886"/>
          </a:xfrm>
          <a:prstGeom prst="rect">
            <a:avLst/>
          </a:prstGeom>
        </p:spPr>
        <p:txBody>
          <a:bodyPr wrap="square">
            <a:spAutoFit/>
          </a:bodyPr>
          <a:lstStyle/>
          <a:p>
            <a:pPr algn="ctr"/>
            <a:r>
              <a:rPr lang="en-US" sz="2000" b="1" dirty="0">
                <a:solidFill>
                  <a:srgbClr val="092074"/>
                </a:solidFill>
                <a:latin typeface="Poppins" pitchFamily="2" charset="77"/>
                <a:ea typeface="Open Sans" panose="020B0606030504020204" pitchFamily="34" charset="0"/>
                <a:cs typeface="Poppins" pitchFamily="2" charset="77"/>
              </a:rPr>
              <a:t>Be a master at every musical instrument</a:t>
            </a:r>
          </a:p>
        </p:txBody>
      </p:sp>
      <p:sp>
        <p:nvSpPr>
          <p:cNvPr id="21" name="Freeform 12">
            <a:extLst>
              <a:ext uri="{FF2B5EF4-FFF2-40B4-BE49-F238E27FC236}">
                <a16:creationId xmlns:a16="http://schemas.microsoft.com/office/drawing/2014/main" id="{AB1343E0-A012-10E3-86AD-029F5FA68315}"/>
              </a:ext>
            </a:extLst>
          </p:cNvPr>
          <p:cNvSpPr/>
          <p:nvPr/>
        </p:nvSpPr>
        <p:spPr>
          <a:xfrm>
            <a:off x="301420"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pic>
        <p:nvPicPr>
          <p:cNvPr id="23" name="Picture 22">
            <a:extLst>
              <a:ext uri="{FF2B5EF4-FFF2-40B4-BE49-F238E27FC236}">
                <a16:creationId xmlns:a16="http://schemas.microsoft.com/office/drawing/2014/main" id="{8F2B7990-B9AE-DF9C-A367-FE23934F25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9283" y="5537286"/>
            <a:ext cx="1254436" cy="1254436"/>
          </a:xfrm>
          <a:prstGeom prst="rect">
            <a:avLst/>
          </a:prstGeom>
        </p:spPr>
      </p:pic>
      <p:grpSp>
        <p:nvGrpSpPr>
          <p:cNvPr id="27" name="Graphic 2">
            <a:extLst>
              <a:ext uri="{FF2B5EF4-FFF2-40B4-BE49-F238E27FC236}">
                <a16:creationId xmlns:a16="http://schemas.microsoft.com/office/drawing/2014/main" id="{14DEFD72-C673-E2BB-E98A-87E6E1462F95}"/>
              </a:ext>
            </a:extLst>
          </p:cNvPr>
          <p:cNvGrpSpPr/>
          <p:nvPr/>
        </p:nvGrpSpPr>
        <p:grpSpPr>
          <a:xfrm>
            <a:off x="9639409" y="220950"/>
            <a:ext cx="1808865" cy="1306621"/>
            <a:chOff x="6087422" y="667429"/>
            <a:chExt cx="834385" cy="602712"/>
          </a:xfrm>
          <a:solidFill>
            <a:schemeClr val="bg1"/>
          </a:solidFill>
        </p:grpSpPr>
        <p:sp>
          <p:nvSpPr>
            <p:cNvPr id="28" name="Graphic 2">
              <a:extLst>
                <a:ext uri="{FF2B5EF4-FFF2-40B4-BE49-F238E27FC236}">
                  <a16:creationId xmlns:a16="http://schemas.microsoft.com/office/drawing/2014/main" id="{19F4A2D8-1554-94AB-1461-B4B551AFCFEA}"/>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29" name="Graphic 2">
              <a:extLst>
                <a:ext uri="{FF2B5EF4-FFF2-40B4-BE49-F238E27FC236}">
                  <a16:creationId xmlns:a16="http://schemas.microsoft.com/office/drawing/2014/main" id="{72FE468F-49D4-DF66-9DEB-4246FB47F9F2}"/>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30" name="Graphic 2">
              <a:extLst>
                <a:ext uri="{FF2B5EF4-FFF2-40B4-BE49-F238E27FC236}">
                  <a16:creationId xmlns:a16="http://schemas.microsoft.com/office/drawing/2014/main" id="{B2105CF9-6DE9-C0D1-2F77-C9C983814BB0}"/>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solidFill>
            <a:ln w="2538" cap="flat">
              <a:noFill/>
              <a:prstDash val="solid"/>
              <a:miter/>
            </a:ln>
          </p:spPr>
          <p:txBody>
            <a:bodyPr rtlCol="0" anchor="ctr"/>
            <a:lstStyle/>
            <a:p>
              <a:endParaRPr lang="en-ID"/>
            </a:p>
          </p:txBody>
        </p:sp>
        <p:sp>
          <p:nvSpPr>
            <p:cNvPr id="31" name="Graphic 2">
              <a:extLst>
                <a:ext uri="{FF2B5EF4-FFF2-40B4-BE49-F238E27FC236}">
                  <a16:creationId xmlns:a16="http://schemas.microsoft.com/office/drawing/2014/main" id="{F62A4B14-BAE6-23B4-47E3-0B245C7AF903}"/>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32" name="Graphic 38">
            <a:extLst>
              <a:ext uri="{FF2B5EF4-FFF2-40B4-BE49-F238E27FC236}">
                <a16:creationId xmlns:a16="http://schemas.microsoft.com/office/drawing/2014/main" id="{D1A1870F-E71E-2AB5-8C2A-B94935E1CA72}"/>
              </a:ext>
            </a:extLst>
          </p:cNvPr>
          <p:cNvSpPr/>
          <p:nvPr/>
        </p:nvSpPr>
        <p:spPr>
          <a:xfrm>
            <a:off x="11745562" y="286070"/>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sp>
        <p:nvSpPr>
          <p:cNvPr id="5" name="Oval 4">
            <a:extLst>
              <a:ext uri="{FF2B5EF4-FFF2-40B4-BE49-F238E27FC236}">
                <a16:creationId xmlns:a16="http://schemas.microsoft.com/office/drawing/2014/main" id="{BCB12783-18FC-9D31-E6C6-294B7D856ED8}"/>
              </a:ext>
            </a:extLst>
          </p:cNvPr>
          <p:cNvSpPr/>
          <p:nvPr/>
        </p:nvSpPr>
        <p:spPr>
          <a:xfrm>
            <a:off x="1755567" y="3111327"/>
            <a:ext cx="2634649" cy="2634649"/>
          </a:xfrm>
          <a:prstGeom prst="ellipse">
            <a:avLst/>
          </a:prstGeom>
          <a:solidFill>
            <a:srgbClr val="E9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 name="Freeform 16">
            <a:extLst>
              <a:ext uri="{FF2B5EF4-FFF2-40B4-BE49-F238E27FC236}">
                <a16:creationId xmlns:a16="http://schemas.microsoft.com/office/drawing/2014/main" id="{8B231C81-7A76-0F70-5180-F61E9FB3242B}"/>
              </a:ext>
            </a:extLst>
          </p:cNvPr>
          <p:cNvSpPr/>
          <p:nvPr/>
        </p:nvSpPr>
        <p:spPr>
          <a:xfrm>
            <a:off x="2276542" y="3632302"/>
            <a:ext cx="1592697" cy="1592697"/>
          </a:xfrm>
          <a:custGeom>
            <a:avLst/>
            <a:gdLst/>
            <a:ahLst/>
            <a:cxnLst/>
            <a:rect l="l" t="t" r="r" b="b"/>
            <a:pathLst>
              <a:path w="3267693" h="3267693">
                <a:moveTo>
                  <a:pt x="0" y="0"/>
                </a:moveTo>
                <a:lnTo>
                  <a:pt x="3267693" y="0"/>
                </a:lnTo>
                <a:lnTo>
                  <a:pt x="3267693" y="3267693"/>
                </a:lnTo>
                <a:lnTo>
                  <a:pt x="0" y="3267693"/>
                </a:lnTo>
                <a:lnTo>
                  <a:pt x="0" y="0"/>
                </a:lnTo>
                <a:close/>
              </a:path>
            </a:pathLst>
          </a:custGeom>
          <a:blipFill>
            <a:blip r:embed="rId4"/>
            <a:stretch>
              <a:fillRect/>
            </a:stretch>
          </a:blipFill>
        </p:spPr>
      </p:sp>
      <p:sp>
        <p:nvSpPr>
          <p:cNvPr id="9" name="Freeform 17">
            <a:extLst>
              <a:ext uri="{FF2B5EF4-FFF2-40B4-BE49-F238E27FC236}">
                <a16:creationId xmlns:a16="http://schemas.microsoft.com/office/drawing/2014/main" id="{0ABCEFFE-3923-BC40-07A1-4EFAC7C65CC5}"/>
              </a:ext>
            </a:extLst>
          </p:cNvPr>
          <p:cNvSpPr/>
          <p:nvPr/>
        </p:nvSpPr>
        <p:spPr>
          <a:xfrm>
            <a:off x="7887874" y="3690250"/>
            <a:ext cx="1429596" cy="1429596"/>
          </a:xfrm>
          <a:custGeom>
            <a:avLst/>
            <a:gdLst/>
            <a:ahLst/>
            <a:cxnLst/>
            <a:rect l="l" t="t" r="r" b="b"/>
            <a:pathLst>
              <a:path w="2933062" h="2933063">
                <a:moveTo>
                  <a:pt x="0" y="0"/>
                </a:moveTo>
                <a:lnTo>
                  <a:pt x="2933063" y="0"/>
                </a:lnTo>
                <a:lnTo>
                  <a:pt x="2933063" y="2933063"/>
                </a:lnTo>
                <a:lnTo>
                  <a:pt x="0" y="2933063"/>
                </a:lnTo>
                <a:lnTo>
                  <a:pt x="0" y="0"/>
                </a:lnTo>
                <a:close/>
              </a:path>
            </a:pathLst>
          </a:custGeom>
          <a:blipFill>
            <a:blip r:embed="rId5"/>
            <a:stretch>
              <a:fillRect/>
            </a:stretch>
          </a:blipFill>
        </p:spPr>
      </p:sp>
      <p:grpSp>
        <p:nvGrpSpPr>
          <p:cNvPr id="3" name="Graphic 38">
            <a:extLst>
              <a:ext uri="{FF2B5EF4-FFF2-40B4-BE49-F238E27FC236}">
                <a16:creationId xmlns:a16="http://schemas.microsoft.com/office/drawing/2014/main" id="{E0377D14-576B-B70A-CD45-820DDFC65770}"/>
              </a:ext>
            </a:extLst>
          </p:cNvPr>
          <p:cNvGrpSpPr/>
          <p:nvPr/>
        </p:nvGrpSpPr>
        <p:grpSpPr>
          <a:xfrm>
            <a:off x="263494" y="1052156"/>
            <a:ext cx="1099511" cy="609915"/>
            <a:chOff x="6495821" y="1090764"/>
            <a:chExt cx="1407277" cy="780637"/>
          </a:xfrm>
        </p:grpSpPr>
        <p:sp>
          <p:nvSpPr>
            <p:cNvPr id="8" name="Graphic 38">
              <a:extLst>
                <a:ext uri="{FF2B5EF4-FFF2-40B4-BE49-F238E27FC236}">
                  <a16:creationId xmlns:a16="http://schemas.microsoft.com/office/drawing/2014/main" id="{0965711A-7CD1-13A5-51A7-F23C4764CB1A}"/>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26402193-D232-E762-828D-0F498E574532}"/>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DF56F2C9-9AC0-6B8F-E5C9-17E0D27C3CCB}"/>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5C56DA8F-970D-2C8A-F113-CA50C07595BE}"/>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63941017-FD01-9694-F0F3-CDAA190E75A9}"/>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grpSp>
        <p:nvGrpSpPr>
          <p:cNvPr id="14" name="Graphic 38">
            <a:extLst>
              <a:ext uri="{FF2B5EF4-FFF2-40B4-BE49-F238E27FC236}">
                <a16:creationId xmlns:a16="http://schemas.microsoft.com/office/drawing/2014/main" id="{BC5B5215-813E-5900-01E0-854AB0A5E28D}"/>
              </a:ext>
            </a:extLst>
          </p:cNvPr>
          <p:cNvGrpSpPr/>
          <p:nvPr/>
        </p:nvGrpSpPr>
        <p:grpSpPr>
          <a:xfrm>
            <a:off x="6063002" y="6069849"/>
            <a:ext cx="526233" cy="534913"/>
            <a:chOff x="3867783" y="1582991"/>
            <a:chExt cx="526233" cy="534913"/>
          </a:xfrm>
          <a:solidFill>
            <a:schemeClr val="bg1"/>
          </a:solidFill>
        </p:grpSpPr>
        <p:sp>
          <p:nvSpPr>
            <p:cNvPr id="15" name="Graphic 38">
              <a:extLst>
                <a:ext uri="{FF2B5EF4-FFF2-40B4-BE49-F238E27FC236}">
                  <a16:creationId xmlns:a16="http://schemas.microsoft.com/office/drawing/2014/main" id="{A0203A15-F1F9-E2E9-22D2-BCC8C4E66EEF}"/>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AA56839A-944E-EB14-6327-63F02FBAA4D8}"/>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665A81FA-0A60-1DE8-285D-2CCC83774817}"/>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398A3E13-BC4F-770B-3E83-A7C1D4996069}"/>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752D1008-3739-2ADD-528B-2446AF871193}"/>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0F3CBEA7-6028-C4D5-FEC0-4A5A6657A1A2}"/>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86221F05-4852-F118-B759-DC9E222E4FEB}"/>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D5C3A5DE-3A95-A1F0-927A-4152456E9AF7}"/>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A0E01401-2EB3-83E9-E4A2-C3A24D9A7D99}"/>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
        <p:nvSpPr>
          <p:cNvPr id="37" name="Graphic 38">
            <a:extLst>
              <a:ext uri="{FF2B5EF4-FFF2-40B4-BE49-F238E27FC236}">
                <a16:creationId xmlns:a16="http://schemas.microsoft.com/office/drawing/2014/main" id="{73E94A31-C819-197C-A287-8F9114F72C84}"/>
              </a:ext>
            </a:extLst>
          </p:cNvPr>
          <p:cNvSpPr/>
          <p:nvPr/>
        </p:nvSpPr>
        <p:spPr>
          <a:xfrm>
            <a:off x="5828459" y="4430987"/>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6EE4B4B7-028A-55C4-3B44-E94EC4831BD7}"/>
              </a:ext>
            </a:extLst>
          </p:cNvPr>
          <p:cNvSpPr/>
          <p:nvPr/>
        </p:nvSpPr>
        <p:spPr>
          <a:xfrm>
            <a:off x="7762271" y="456876"/>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1526C05E-C953-98D5-1603-179CE257608A}"/>
              </a:ext>
            </a:extLst>
          </p:cNvPr>
          <p:cNvSpPr/>
          <p:nvPr/>
        </p:nvSpPr>
        <p:spPr>
          <a:xfrm>
            <a:off x="10929457" y="217754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sp>
        <p:nvSpPr>
          <p:cNvPr id="40" name="Rectangle 39">
            <a:extLst>
              <a:ext uri="{FF2B5EF4-FFF2-40B4-BE49-F238E27FC236}">
                <a16:creationId xmlns:a16="http://schemas.microsoft.com/office/drawing/2014/main" id="{601D7A47-CF2F-1246-61C6-9B1A1604AC0A}"/>
              </a:ext>
            </a:extLst>
          </p:cNvPr>
          <p:cNvSpPr/>
          <p:nvPr/>
        </p:nvSpPr>
        <p:spPr>
          <a:xfrm>
            <a:off x="301421" y="1654056"/>
            <a:ext cx="11742298" cy="1323439"/>
          </a:xfrm>
          <a:prstGeom prst="rect">
            <a:avLst/>
          </a:prstGeom>
        </p:spPr>
        <p:txBody>
          <a:bodyPr wrap="square">
            <a:spAutoFit/>
          </a:bodyPr>
          <a:lstStyle/>
          <a:p>
            <a:pPr algn="ctr"/>
            <a:r>
              <a:rPr lang="en-US" sz="2000" b="1" dirty="0">
                <a:solidFill>
                  <a:schemeClr val="bg2">
                    <a:lumMod val="50000"/>
                  </a:schemeClr>
                </a:solidFill>
                <a:latin typeface="Poppins SemiBold" pitchFamily="2" charset="77"/>
                <a:ea typeface="Open Sans" panose="020B0606030504020204" pitchFamily="34" charset="0"/>
                <a:cs typeface="Poppins SemiBold" pitchFamily="2" charset="77"/>
              </a:rPr>
              <a:t>The check-in question provides a quick "ice breaker" to get the students warmed up and ready to engage.  </a:t>
            </a:r>
          </a:p>
          <a:p>
            <a:pPr algn="ctr"/>
            <a:endParaRPr lang="en-US" sz="2000" b="1" dirty="0">
              <a:solidFill>
                <a:schemeClr val="bg2">
                  <a:lumMod val="50000"/>
                </a:schemeClr>
              </a:solidFill>
              <a:latin typeface="Poppins SemiBold" pitchFamily="2" charset="77"/>
              <a:ea typeface="Open Sans" panose="020B0606030504020204" pitchFamily="34" charset="0"/>
              <a:cs typeface="Poppins SemiBold" pitchFamily="2" charset="77"/>
            </a:endParaRPr>
          </a:p>
          <a:p>
            <a:pPr algn="ctr"/>
            <a:r>
              <a:rPr lang="en-US" sz="2000" b="1" dirty="0">
                <a:solidFill>
                  <a:schemeClr val="bg2">
                    <a:lumMod val="50000"/>
                  </a:schemeClr>
                </a:solidFill>
                <a:latin typeface="Poppins SemiBold" pitchFamily="2" charset="77"/>
                <a:ea typeface="Open Sans" panose="020B0606030504020204" pitchFamily="34" charset="0"/>
                <a:cs typeface="Poppins SemiBold" pitchFamily="2" charset="77"/>
              </a:rPr>
              <a:t>This check-in should take no more than 5 minutes and is meant to remain light. </a:t>
            </a:r>
          </a:p>
        </p:txBody>
      </p:sp>
      <p:grpSp>
        <p:nvGrpSpPr>
          <p:cNvPr id="2" name="Group 1">
            <a:extLst>
              <a:ext uri="{FF2B5EF4-FFF2-40B4-BE49-F238E27FC236}">
                <a16:creationId xmlns:a16="http://schemas.microsoft.com/office/drawing/2014/main" id="{E49C56A8-BA1E-9C35-358D-C5B4F306E4D3}"/>
              </a:ext>
            </a:extLst>
          </p:cNvPr>
          <p:cNvGrpSpPr/>
          <p:nvPr/>
        </p:nvGrpSpPr>
        <p:grpSpPr>
          <a:xfrm>
            <a:off x="89451" y="6360088"/>
            <a:ext cx="2860654" cy="433629"/>
            <a:chOff x="6288775" y="3899192"/>
            <a:chExt cx="3101560" cy="467970"/>
          </a:xfrm>
          <a:effectLst/>
        </p:grpSpPr>
        <p:sp>
          <p:nvSpPr>
            <p:cNvPr id="41" name="Rectangle: Rounded Corners 25">
              <a:extLst>
                <a:ext uri="{FF2B5EF4-FFF2-40B4-BE49-F238E27FC236}">
                  <a16:creationId xmlns:a16="http://schemas.microsoft.com/office/drawing/2014/main" id="{888F729A-A0BB-3357-1F8F-AA0A508C8ABD}"/>
                </a:ext>
              </a:extLst>
            </p:cNvPr>
            <p:cNvSpPr/>
            <p:nvPr/>
          </p:nvSpPr>
          <p:spPr>
            <a:xfrm>
              <a:off x="6288775" y="3899192"/>
              <a:ext cx="3101560" cy="467970"/>
            </a:xfrm>
            <a:prstGeom prst="roundRect">
              <a:avLst>
                <a:gd name="adj" fmla="val 50000"/>
              </a:avLst>
            </a:prstGeom>
            <a:solidFill>
              <a:srgbClr val="69AE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42" name="TextBox 41">
              <a:extLst>
                <a:ext uri="{FF2B5EF4-FFF2-40B4-BE49-F238E27FC236}">
                  <a16:creationId xmlns:a16="http://schemas.microsoft.com/office/drawing/2014/main" id="{30328F5B-BA94-DCC0-1F74-762404ED29E7}"/>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Tree>
    <p:extLst>
      <p:ext uri="{BB962C8B-B14F-4D97-AF65-F5344CB8AC3E}">
        <p14:creationId xmlns:p14="http://schemas.microsoft.com/office/powerpoint/2010/main" val="3502477599"/>
      </p:ext>
    </p:extLst>
  </p:cSld>
  <p:clrMapOvr>
    <a:masterClrMapping/>
  </p:clrMapOvr>
</p:sld>
</file>

<file path=ppt/theme/theme1.xml><?xml version="1.0" encoding="utf-8"?>
<a:theme xmlns:a="http://schemas.openxmlformats.org/drawingml/2006/main" name="Office Theme">
  <a:themeElements>
    <a:clrScheme name="Custom 4">
      <a:dk1>
        <a:srgbClr val="000000"/>
      </a:dk1>
      <a:lt1>
        <a:srgbClr val="FFFFFF"/>
      </a:lt1>
      <a:dk2>
        <a:srgbClr val="44546A"/>
      </a:dk2>
      <a:lt2>
        <a:srgbClr val="E7E6E6"/>
      </a:lt2>
      <a:accent1>
        <a:srgbClr val="3D89F7"/>
      </a:accent1>
      <a:accent2>
        <a:srgbClr val="459AD5"/>
      </a:accent2>
      <a:accent3>
        <a:srgbClr val="EA5C56"/>
      </a:accent3>
      <a:accent4>
        <a:srgbClr val="F4CC45"/>
      </a:accent4>
      <a:accent5>
        <a:srgbClr val="7BADF7"/>
      </a:accent5>
      <a:accent6>
        <a:srgbClr val="3E8B4D"/>
      </a:accent6>
      <a:hlink>
        <a:srgbClr val="092173"/>
      </a:hlink>
      <a:folHlink>
        <a:srgbClr val="0B207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57509E"/>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1989</TotalTime>
  <Words>1573</Words>
  <Application>Microsoft Office PowerPoint</Application>
  <PresentationFormat>Widescreen</PresentationFormat>
  <Paragraphs>205</Paragraphs>
  <Slides>31</Slides>
  <Notes>2</Notes>
  <HiddenSlides>0</HiddenSlides>
  <MMClips>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31</vt:i4>
      </vt:variant>
    </vt:vector>
  </HeadingPairs>
  <TitlesOfParts>
    <vt:vector size="42" baseType="lpstr">
      <vt:lpstr>Arial</vt:lpstr>
      <vt:lpstr>Calibri</vt:lpstr>
      <vt:lpstr>Calibri Light</vt:lpstr>
      <vt:lpstr>Open Sans</vt:lpstr>
      <vt:lpstr>Poppins</vt:lpstr>
      <vt:lpstr>Poppins 1 Bold</vt:lpstr>
      <vt:lpstr>Poppins Medium</vt:lpstr>
      <vt:lpstr>Poppins SemiBold</vt:lpstr>
      <vt:lpstr>Roboto Light</vt:lpstr>
      <vt:lpstr>Roboto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LAUSD_User</cp:lastModifiedBy>
  <cp:revision>87</cp:revision>
  <dcterms:created xsi:type="dcterms:W3CDTF">2021-05-10T05:36:07Z</dcterms:created>
  <dcterms:modified xsi:type="dcterms:W3CDTF">2023-09-13T17:28:11Z</dcterms:modified>
</cp:coreProperties>
</file>